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7" r:id="rId1"/>
  </p:sldMasterIdLst>
  <p:notesMasterIdLst>
    <p:notesMasterId r:id="rId10"/>
  </p:notesMasterIdLst>
  <p:handoutMasterIdLst>
    <p:handoutMasterId r:id="rId11"/>
  </p:handoutMasterIdLst>
  <p:sldIdLst>
    <p:sldId id="304" r:id="rId2"/>
    <p:sldId id="300" r:id="rId3"/>
    <p:sldId id="302" r:id="rId4"/>
    <p:sldId id="808" r:id="rId5"/>
    <p:sldId id="819" r:id="rId6"/>
    <p:sldId id="822" r:id="rId7"/>
    <p:sldId id="825" r:id="rId8"/>
    <p:sldId id="826" r:id="rId9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E30E895D-2EBA-45BC-8D38-91F479E5B488}">
          <p14:sldIdLst>
            <p14:sldId id="304"/>
            <p14:sldId id="300"/>
            <p14:sldId id="302"/>
            <p14:sldId id="808"/>
            <p14:sldId id="819"/>
            <p14:sldId id="822"/>
            <p14:sldId id="825"/>
            <p14:sldId id="826"/>
          </p14:sldIdLst>
        </p14:section>
        <p14:section name="Naamloze sectie" id="{13B27C4D-260A-447A-82FD-9D6C530B242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013">
          <p15:clr>
            <a:srgbClr val="A4A3A4"/>
          </p15:clr>
        </p15:guide>
        <p15:guide id="2" orient="horz" pos="3871">
          <p15:clr>
            <a:srgbClr val="A4A3A4"/>
          </p15:clr>
        </p15:guide>
        <p15:guide id="3" pos="2880">
          <p15:clr>
            <a:srgbClr val="A4A3A4"/>
          </p15:clr>
        </p15:guide>
        <p15:guide id="4" pos="310">
          <p15:clr>
            <a:srgbClr val="A4A3A4"/>
          </p15:clr>
        </p15:guide>
        <p15:guide id="5" pos="54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ee, Saskia van der" initials="ZSvd" lastIdx="1" clrIdx="0">
    <p:extLst>
      <p:ext uri="{19B8F6BF-5375-455C-9EA6-DF929625EA0E}">
        <p15:presenceInfo xmlns:p15="http://schemas.microsoft.com/office/powerpoint/2012/main" userId="Zee, Saskia van d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1013"/>
        <p:guide orient="horz" pos="3871"/>
        <p:guide pos="2880"/>
        <p:guide pos="310"/>
        <p:guide pos="549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2626" y="-77"/>
      </p:cViewPr>
      <p:guideLst>
        <p:guide orient="horz" pos="3127"/>
        <p:guide pos="2141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DE7F393C-6EC8-45EA-8A7B-CAE425F76153}" type="datetimeFigureOut">
              <a:rPr lang="nl-NL" smtClean="0"/>
              <a:pPr/>
              <a:t>13-12-2022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6F57E2F9-E7B3-403F-BF57-C22921875C4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4819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7CAC0B33-3943-42F1-973C-9CDD51C76BBD}" type="datetimeFigureOut">
              <a:rPr lang="nl-NL" smtClean="0"/>
              <a:pPr/>
              <a:t>13-12-2022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58" tIns="47779" rIns="95558" bIns="47779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697381A9-0C9E-4D3A-A28B-AC4E168A57B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7063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95325" y="280988"/>
            <a:ext cx="3292475" cy="24701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536931" y="2729879"/>
            <a:ext cx="5814853" cy="6223934"/>
          </a:xfrm>
        </p:spPr>
        <p:txBody>
          <a:bodyPr>
            <a:normAutofit/>
          </a:bodyPr>
          <a:lstStyle/>
          <a:p>
            <a:endParaRPr lang="nl-NL" sz="2000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5280-EC6D-964B-B683-E90436AF0C12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918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met ruimte voor eigen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ep 30"/>
          <p:cNvGrpSpPr/>
          <p:nvPr userDrawn="1"/>
        </p:nvGrpSpPr>
        <p:grpSpPr>
          <a:xfrm>
            <a:off x="0" y="0"/>
            <a:ext cx="701484" cy="6858000"/>
            <a:chOff x="0" y="0"/>
            <a:chExt cx="701484" cy="6858000"/>
          </a:xfrm>
        </p:grpSpPr>
        <p:sp>
          <p:nvSpPr>
            <p:cNvPr id="30" name="Rechthoek 29"/>
            <p:cNvSpPr>
              <a:spLocks noSelect="1"/>
            </p:cNvSpPr>
            <p:nvPr userDrawn="1"/>
          </p:nvSpPr>
          <p:spPr>
            <a:xfrm>
              <a:off x="0" y="0"/>
              <a:ext cx="701484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5" name="Groep 8"/>
            <p:cNvGrpSpPr/>
            <p:nvPr userDrawn="1"/>
          </p:nvGrpSpPr>
          <p:grpSpPr>
            <a:xfrm>
              <a:off x="182563" y="163513"/>
              <a:ext cx="425450" cy="1447800"/>
              <a:chOff x="182563" y="163513"/>
              <a:chExt cx="425450" cy="1447800"/>
            </a:xfrm>
          </p:grpSpPr>
          <p:sp>
            <p:nvSpPr>
              <p:cNvPr id="11" name="Freeform 8"/>
              <p:cNvSpPr>
                <a:spLocks noSelect="1"/>
              </p:cNvSpPr>
              <p:nvPr/>
            </p:nvSpPr>
            <p:spPr bwMode="auto">
              <a:xfrm>
                <a:off x="182563" y="163513"/>
                <a:ext cx="425450" cy="425450"/>
              </a:xfrm>
              <a:custGeom>
                <a:avLst/>
                <a:gdLst/>
                <a:ahLst/>
                <a:cxnLst>
                  <a:cxn ang="0">
                    <a:pos x="0" y="215"/>
                  </a:cxn>
                  <a:cxn ang="0">
                    <a:pos x="81" y="134"/>
                  </a:cxn>
                  <a:cxn ang="0">
                    <a:pos x="0" y="54"/>
                  </a:cxn>
                  <a:cxn ang="0">
                    <a:pos x="54" y="0"/>
                  </a:cxn>
                  <a:cxn ang="0">
                    <a:pos x="134" y="81"/>
                  </a:cxn>
                  <a:cxn ang="0">
                    <a:pos x="214" y="0"/>
                  </a:cxn>
                  <a:cxn ang="0">
                    <a:pos x="268" y="54"/>
                  </a:cxn>
                  <a:cxn ang="0">
                    <a:pos x="188" y="134"/>
                  </a:cxn>
                  <a:cxn ang="0">
                    <a:pos x="268" y="215"/>
                  </a:cxn>
                  <a:cxn ang="0">
                    <a:pos x="214" y="268"/>
                  </a:cxn>
                  <a:cxn ang="0">
                    <a:pos x="134" y="188"/>
                  </a:cxn>
                  <a:cxn ang="0">
                    <a:pos x="54" y="268"/>
                  </a:cxn>
                  <a:cxn ang="0">
                    <a:pos x="0" y="215"/>
                  </a:cxn>
                </a:cxnLst>
                <a:rect l="0" t="0" r="r" b="b"/>
                <a:pathLst>
                  <a:path w="268" h="268">
                    <a:moveTo>
                      <a:pt x="0" y="215"/>
                    </a:moveTo>
                    <a:lnTo>
                      <a:pt x="81" y="134"/>
                    </a:lnTo>
                    <a:lnTo>
                      <a:pt x="0" y="54"/>
                    </a:lnTo>
                    <a:lnTo>
                      <a:pt x="54" y="0"/>
                    </a:lnTo>
                    <a:lnTo>
                      <a:pt x="134" y="81"/>
                    </a:lnTo>
                    <a:lnTo>
                      <a:pt x="214" y="0"/>
                    </a:lnTo>
                    <a:lnTo>
                      <a:pt x="268" y="54"/>
                    </a:lnTo>
                    <a:lnTo>
                      <a:pt x="188" y="134"/>
                    </a:lnTo>
                    <a:lnTo>
                      <a:pt x="268" y="215"/>
                    </a:lnTo>
                    <a:lnTo>
                      <a:pt x="214" y="268"/>
                    </a:lnTo>
                    <a:lnTo>
                      <a:pt x="134" y="188"/>
                    </a:lnTo>
                    <a:lnTo>
                      <a:pt x="54" y="268"/>
                    </a:lnTo>
                    <a:lnTo>
                      <a:pt x="0" y="21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" name="Freeform 9"/>
              <p:cNvSpPr>
                <a:spLocks noSelect="1"/>
              </p:cNvSpPr>
              <p:nvPr/>
            </p:nvSpPr>
            <p:spPr bwMode="auto">
              <a:xfrm>
                <a:off x="182563" y="674688"/>
                <a:ext cx="425450" cy="425450"/>
              </a:xfrm>
              <a:custGeom>
                <a:avLst/>
                <a:gdLst/>
                <a:ahLst/>
                <a:cxnLst>
                  <a:cxn ang="0">
                    <a:pos x="0" y="215"/>
                  </a:cxn>
                  <a:cxn ang="0">
                    <a:pos x="81" y="134"/>
                  </a:cxn>
                  <a:cxn ang="0">
                    <a:pos x="0" y="54"/>
                  </a:cxn>
                  <a:cxn ang="0">
                    <a:pos x="54" y="0"/>
                  </a:cxn>
                  <a:cxn ang="0">
                    <a:pos x="134" y="81"/>
                  </a:cxn>
                  <a:cxn ang="0">
                    <a:pos x="214" y="0"/>
                  </a:cxn>
                  <a:cxn ang="0">
                    <a:pos x="268" y="54"/>
                  </a:cxn>
                  <a:cxn ang="0">
                    <a:pos x="188" y="134"/>
                  </a:cxn>
                  <a:cxn ang="0">
                    <a:pos x="268" y="215"/>
                  </a:cxn>
                  <a:cxn ang="0">
                    <a:pos x="214" y="268"/>
                  </a:cxn>
                  <a:cxn ang="0">
                    <a:pos x="134" y="188"/>
                  </a:cxn>
                  <a:cxn ang="0">
                    <a:pos x="54" y="268"/>
                  </a:cxn>
                  <a:cxn ang="0">
                    <a:pos x="0" y="215"/>
                  </a:cxn>
                </a:cxnLst>
                <a:rect l="0" t="0" r="r" b="b"/>
                <a:pathLst>
                  <a:path w="268" h="268">
                    <a:moveTo>
                      <a:pt x="0" y="215"/>
                    </a:moveTo>
                    <a:lnTo>
                      <a:pt x="81" y="134"/>
                    </a:lnTo>
                    <a:lnTo>
                      <a:pt x="0" y="54"/>
                    </a:lnTo>
                    <a:lnTo>
                      <a:pt x="54" y="0"/>
                    </a:lnTo>
                    <a:lnTo>
                      <a:pt x="134" y="81"/>
                    </a:lnTo>
                    <a:lnTo>
                      <a:pt x="214" y="0"/>
                    </a:lnTo>
                    <a:lnTo>
                      <a:pt x="268" y="54"/>
                    </a:lnTo>
                    <a:lnTo>
                      <a:pt x="188" y="134"/>
                    </a:lnTo>
                    <a:lnTo>
                      <a:pt x="268" y="215"/>
                    </a:lnTo>
                    <a:lnTo>
                      <a:pt x="214" y="268"/>
                    </a:lnTo>
                    <a:lnTo>
                      <a:pt x="134" y="188"/>
                    </a:lnTo>
                    <a:lnTo>
                      <a:pt x="54" y="268"/>
                    </a:lnTo>
                    <a:lnTo>
                      <a:pt x="0" y="21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" name="Freeform 7"/>
              <p:cNvSpPr>
                <a:spLocks noSelect="1"/>
              </p:cNvSpPr>
              <p:nvPr/>
            </p:nvSpPr>
            <p:spPr bwMode="auto">
              <a:xfrm>
                <a:off x="182563" y="1185863"/>
                <a:ext cx="425450" cy="425450"/>
              </a:xfrm>
              <a:custGeom>
                <a:avLst/>
                <a:gdLst/>
                <a:ahLst/>
                <a:cxnLst>
                  <a:cxn ang="0">
                    <a:pos x="0" y="214"/>
                  </a:cxn>
                  <a:cxn ang="0">
                    <a:pos x="81" y="134"/>
                  </a:cxn>
                  <a:cxn ang="0">
                    <a:pos x="0" y="54"/>
                  </a:cxn>
                  <a:cxn ang="0">
                    <a:pos x="54" y="0"/>
                  </a:cxn>
                  <a:cxn ang="0">
                    <a:pos x="134" y="80"/>
                  </a:cxn>
                  <a:cxn ang="0">
                    <a:pos x="214" y="0"/>
                  </a:cxn>
                  <a:cxn ang="0">
                    <a:pos x="268" y="54"/>
                  </a:cxn>
                  <a:cxn ang="0">
                    <a:pos x="188" y="134"/>
                  </a:cxn>
                  <a:cxn ang="0">
                    <a:pos x="268" y="214"/>
                  </a:cxn>
                  <a:cxn ang="0">
                    <a:pos x="214" y="268"/>
                  </a:cxn>
                  <a:cxn ang="0">
                    <a:pos x="134" y="187"/>
                  </a:cxn>
                  <a:cxn ang="0">
                    <a:pos x="54" y="268"/>
                  </a:cxn>
                  <a:cxn ang="0">
                    <a:pos x="0" y="214"/>
                  </a:cxn>
                </a:cxnLst>
                <a:rect l="0" t="0" r="r" b="b"/>
                <a:pathLst>
                  <a:path w="268" h="268">
                    <a:moveTo>
                      <a:pt x="0" y="214"/>
                    </a:moveTo>
                    <a:lnTo>
                      <a:pt x="81" y="134"/>
                    </a:lnTo>
                    <a:lnTo>
                      <a:pt x="0" y="54"/>
                    </a:lnTo>
                    <a:lnTo>
                      <a:pt x="54" y="0"/>
                    </a:lnTo>
                    <a:lnTo>
                      <a:pt x="134" y="80"/>
                    </a:lnTo>
                    <a:lnTo>
                      <a:pt x="214" y="0"/>
                    </a:lnTo>
                    <a:lnTo>
                      <a:pt x="268" y="54"/>
                    </a:lnTo>
                    <a:lnTo>
                      <a:pt x="188" y="134"/>
                    </a:lnTo>
                    <a:lnTo>
                      <a:pt x="268" y="214"/>
                    </a:lnTo>
                    <a:lnTo>
                      <a:pt x="214" y="268"/>
                    </a:lnTo>
                    <a:lnTo>
                      <a:pt x="134" y="187"/>
                    </a:lnTo>
                    <a:lnTo>
                      <a:pt x="54" y="268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81045" y="1758949"/>
            <a:ext cx="7344000" cy="1836000"/>
          </a:xfrm>
        </p:spPr>
        <p:txBody>
          <a:bodyPr anchor="t" anchorCtr="0"/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nl-NL" noProof="1"/>
              <a:t>Titel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81045" y="3603786"/>
            <a:ext cx="7344000" cy="1752600"/>
          </a:xfrm>
        </p:spPr>
        <p:txBody>
          <a:bodyPr/>
          <a:lstStyle>
            <a:lvl1pPr marL="0" indent="0" algn="l">
              <a:buNone/>
              <a:defRPr sz="3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jaar / subtitel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87100" y="635700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750" b="1">
                <a:solidFill>
                  <a:schemeClr val="bg1"/>
                </a:solidFill>
              </a:defRPr>
            </a:lvl1pPr>
          </a:lstStyle>
          <a:p>
            <a:endParaRPr lang="nl-NL" noProof="1"/>
          </a:p>
        </p:txBody>
      </p:sp>
      <p:sp>
        <p:nvSpPr>
          <p:cNvPr id="32" name="Afgeronde rechthoek 31"/>
          <p:cNvSpPr>
            <a:spLocks noSelect="1"/>
          </p:cNvSpPr>
          <p:nvPr userDrawn="1"/>
        </p:nvSpPr>
        <p:spPr>
          <a:xfrm>
            <a:off x="-1731443" y="98556"/>
            <a:ext cx="1609522" cy="4320575"/>
          </a:xfrm>
          <a:prstGeom prst="roundRect">
            <a:avLst>
              <a:gd name="adj" fmla="val 97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l"/>
            <a:r>
              <a:rPr lang="nl-NL" sz="900" dirty="0">
                <a:solidFill>
                  <a:schemeClr val="tx1"/>
                </a:solidFill>
              </a:rPr>
              <a:t>Deze dia-indeling</a:t>
            </a:r>
            <a:r>
              <a:rPr lang="nl-NL" sz="900" baseline="0" dirty="0">
                <a:solidFill>
                  <a:schemeClr val="tx1"/>
                </a:solidFill>
              </a:rPr>
              <a:t> is zo gemaakt dat zelf een afbeelding kan worden geplaatst.</a:t>
            </a:r>
          </a:p>
          <a:p>
            <a:pPr algn="l"/>
            <a:endParaRPr lang="nl-NL" sz="900" baseline="0" dirty="0">
              <a:solidFill>
                <a:schemeClr val="tx1"/>
              </a:solidFill>
            </a:endParaRPr>
          </a:p>
          <a:p>
            <a:pPr algn="l"/>
            <a:r>
              <a:rPr lang="nl-NL" sz="900" baseline="0" dirty="0">
                <a:solidFill>
                  <a:schemeClr val="tx1"/>
                </a:solidFill>
              </a:rPr>
              <a:t>Klik met de rechtermuisknop in de achtergrond en kies Achtergrond opmaken.</a:t>
            </a:r>
          </a:p>
          <a:p>
            <a:pPr algn="l"/>
            <a:r>
              <a:rPr lang="nl-NL" sz="900" baseline="0" dirty="0">
                <a:solidFill>
                  <a:schemeClr val="tx1"/>
                </a:solidFill>
              </a:rPr>
              <a:t>Klik op Opvulling met figuur of </a:t>
            </a:r>
            <a:r>
              <a:rPr lang="nl-NL" sz="900" baseline="0" dirty="0" err="1">
                <a:solidFill>
                  <a:schemeClr val="tx1"/>
                </a:solidFill>
              </a:rPr>
              <a:t>bitmappatroon</a:t>
            </a:r>
            <a:r>
              <a:rPr lang="nl-NL" sz="900" baseline="0" dirty="0">
                <a:solidFill>
                  <a:schemeClr val="tx1"/>
                </a:solidFill>
              </a:rPr>
              <a:t> en dan op Bestand.</a:t>
            </a:r>
          </a:p>
          <a:p>
            <a:pPr algn="l"/>
            <a:r>
              <a:rPr lang="nl-NL" sz="900" baseline="0" dirty="0">
                <a:solidFill>
                  <a:schemeClr val="tx1"/>
                </a:solidFill>
              </a:rPr>
              <a:t>Kies de afbeelding en klik op Invoegen, daarna op Sluiten.</a:t>
            </a:r>
          </a:p>
          <a:p>
            <a:pPr algn="l"/>
            <a:endParaRPr lang="nl-NL" sz="900" baseline="0" dirty="0">
              <a:solidFill>
                <a:schemeClr val="tx1"/>
              </a:solidFill>
            </a:endParaRPr>
          </a:p>
          <a:p>
            <a:pPr algn="l"/>
            <a:r>
              <a:rPr lang="nl-NL" sz="900" baseline="0" dirty="0">
                <a:solidFill>
                  <a:schemeClr val="tx1"/>
                </a:solidFill>
              </a:rPr>
              <a:t>Klik niet op overal toepassen, omdat dan de achtergrond van alle dia’s wordt aangepast.</a:t>
            </a:r>
          </a:p>
          <a:p>
            <a:pPr algn="l"/>
            <a:r>
              <a:rPr lang="nl-NL" sz="900" baseline="0" dirty="0">
                <a:solidFill>
                  <a:schemeClr val="tx1"/>
                </a:solidFill>
              </a:rPr>
              <a:t>Met </a:t>
            </a:r>
            <a:r>
              <a:rPr lang="nl-NL" sz="900" baseline="0" dirty="0" err="1">
                <a:solidFill>
                  <a:schemeClr val="tx1"/>
                </a:solidFill>
              </a:rPr>
              <a:t>Ctrl</a:t>
            </a:r>
            <a:r>
              <a:rPr lang="nl-NL" sz="900" baseline="0" dirty="0">
                <a:solidFill>
                  <a:schemeClr val="tx1"/>
                </a:solidFill>
              </a:rPr>
              <a:t>+Z kan dit hersteld worden. </a:t>
            </a:r>
          </a:p>
          <a:p>
            <a:pPr algn="l"/>
            <a:endParaRPr lang="nl-NL" sz="900" baseline="0" dirty="0">
              <a:solidFill>
                <a:schemeClr val="tx1"/>
              </a:solidFill>
            </a:endParaRPr>
          </a:p>
          <a:p>
            <a:pPr algn="l"/>
            <a:r>
              <a:rPr lang="nl-NL" sz="900" baseline="0" dirty="0">
                <a:solidFill>
                  <a:schemeClr val="tx1"/>
                </a:solidFill>
              </a:rPr>
              <a:t>Voor het mooiste resultaat is de verhouding 1024 x 768 pixels.  Dit zorgt ervoor dat de foto in de achtergrond scherp wordt, en niet vervormt.</a:t>
            </a:r>
            <a:endParaRPr lang="nl-NL" sz="900" dirty="0">
              <a:solidFill>
                <a:schemeClr val="tx1"/>
              </a:solidFill>
            </a:endParaRPr>
          </a:p>
        </p:txBody>
      </p:sp>
      <p:grpSp>
        <p:nvGrpSpPr>
          <p:cNvPr id="34" name="Group 4"/>
          <p:cNvGrpSpPr>
            <a:grpSpLocks noChangeAspect="1"/>
          </p:cNvGrpSpPr>
          <p:nvPr userDrawn="1"/>
        </p:nvGrpSpPr>
        <p:grpSpPr bwMode="auto">
          <a:xfrm>
            <a:off x="1017588" y="182563"/>
            <a:ext cx="1725613" cy="579438"/>
            <a:chOff x="641" y="115"/>
            <a:chExt cx="1087" cy="365"/>
          </a:xfrm>
        </p:grpSpPr>
        <p:sp>
          <p:nvSpPr>
            <p:cNvPr id="35" name="Freeform 5"/>
            <p:cNvSpPr>
              <a:spLocks noSelect="1" noEditPoints="1"/>
            </p:cNvSpPr>
            <p:nvPr/>
          </p:nvSpPr>
          <p:spPr bwMode="auto">
            <a:xfrm>
              <a:off x="641" y="333"/>
              <a:ext cx="147" cy="144"/>
            </a:xfrm>
            <a:custGeom>
              <a:avLst/>
              <a:gdLst/>
              <a:ahLst/>
              <a:cxnLst>
                <a:cxn ang="0">
                  <a:pos x="95" y="89"/>
                </a:cxn>
                <a:cxn ang="0">
                  <a:pos x="73" y="31"/>
                </a:cxn>
                <a:cxn ang="0">
                  <a:pos x="51" y="89"/>
                </a:cxn>
                <a:cxn ang="0">
                  <a:pos x="95" y="89"/>
                </a:cxn>
                <a:cxn ang="0">
                  <a:pos x="63" y="0"/>
                </a:cxn>
                <a:cxn ang="0">
                  <a:pos x="85" y="0"/>
                </a:cxn>
                <a:cxn ang="0">
                  <a:pos x="147" y="144"/>
                </a:cxn>
                <a:cxn ang="0">
                  <a:pos x="118" y="144"/>
                </a:cxn>
                <a:cxn ang="0">
                  <a:pos x="104" y="111"/>
                </a:cxn>
                <a:cxn ang="0">
                  <a:pos x="42" y="111"/>
                </a:cxn>
                <a:cxn ang="0">
                  <a:pos x="29" y="144"/>
                </a:cxn>
                <a:cxn ang="0">
                  <a:pos x="0" y="144"/>
                </a:cxn>
                <a:cxn ang="0">
                  <a:pos x="63" y="0"/>
                </a:cxn>
              </a:cxnLst>
              <a:rect l="0" t="0" r="r" b="b"/>
              <a:pathLst>
                <a:path w="147" h="144">
                  <a:moveTo>
                    <a:pt x="95" y="89"/>
                  </a:moveTo>
                  <a:lnTo>
                    <a:pt x="73" y="31"/>
                  </a:lnTo>
                  <a:lnTo>
                    <a:pt x="51" y="89"/>
                  </a:lnTo>
                  <a:lnTo>
                    <a:pt x="95" y="89"/>
                  </a:lnTo>
                  <a:close/>
                  <a:moveTo>
                    <a:pt x="63" y="0"/>
                  </a:moveTo>
                  <a:lnTo>
                    <a:pt x="85" y="0"/>
                  </a:lnTo>
                  <a:lnTo>
                    <a:pt x="147" y="144"/>
                  </a:lnTo>
                  <a:lnTo>
                    <a:pt x="118" y="144"/>
                  </a:lnTo>
                  <a:lnTo>
                    <a:pt x="104" y="111"/>
                  </a:lnTo>
                  <a:lnTo>
                    <a:pt x="42" y="111"/>
                  </a:lnTo>
                  <a:lnTo>
                    <a:pt x="29" y="144"/>
                  </a:lnTo>
                  <a:lnTo>
                    <a:pt x="0" y="14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" name="Freeform 6"/>
            <p:cNvSpPr>
              <a:spLocks noSelect="1"/>
            </p:cNvSpPr>
            <p:nvPr/>
          </p:nvSpPr>
          <p:spPr bwMode="auto">
            <a:xfrm>
              <a:off x="801" y="377"/>
              <a:ext cx="151" cy="1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65" y="18"/>
                </a:cxn>
                <a:cxn ang="0">
                  <a:pos x="165" y="126"/>
                </a:cxn>
                <a:cxn ang="0">
                  <a:pos x="167" y="126"/>
                </a:cxn>
                <a:cxn ang="0">
                  <a:pos x="380" y="0"/>
                </a:cxn>
                <a:cxn ang="0">
                  <a:pos x="597" y="129"/>
                </a:cxn>
                <a:cxn ang="0">
                  <a:pos x="825" y="0"/>
                </a:cxn>
                <a:cxn ang="0">
                  <a:pos x="1075" y="298"/>
                </a:cxn>
                <a:cxn ang="0">
                  <a:pos x="1075" y="712"/>
                </a:cxn>
                <a:cxn ang="0">
                  <a:pos x="902" y="712"/>
                </a:cxn>
                <a:cxn ang="0">
                  <a:pos x="902" y="318"/>
                </a:cxn>
                <a:cxn ang="0">
                  <a:pos x="773" y="157"/>
                </a:cxn>
                <a:cxn ang="0">
                  <a:pos x="624" y="336"/>
                </a:cxn>
                <a:cxn ang="0">
                  <a:pos x="624" y="712"/>
                </a:cxn>
                <a:cxn ang="0">
                  <a:pos x="451" y="712"/>
                </a:cxn>
                <a:cxn ang="0">
                  <a:pos x="451" y="298"/>
                </a:cxn>
                <a:cxn ang="0">
                  <a:pos x="332" y="157"/>
                </a:cxn>
                <a:cxn ang="0">
                  <a:pos x="173" y="333"/>
                </a:cxn>
                <a:cxn ang="0">
                  <a:pos x="173" y="712"/>
                </a:cxn>
                <a:cxn ang="0">
                  <a:pos x="0" y="712"/>
                </a:cxn>
                <a:cxn ang="0">
                  <a:pos x="0" y="18"/>
                </a:cxn>
              </a:cxnLst>
              <a:rect l="0" t="0" r="r" b="b"/>
              <a:pathLst>
                <a:path w="1075" h="712">
                  <a:moveTo>
                    <a:pt x="0" y="18"/>
                  </a:moveTo>
                  <a:cubicBezTo>
                    <a:pt x="165" y="18"/>
                    <a:pt x="165" y="18"/>
                    <a:pt x="165" y="18"/>
                  </a:cubicBezTo>
                  <a:cubicBezTo>
                    <a:pt x="165" y="126"/>
                    <a:pt x="165" y="126"/>
                    <a:pt x="165" y="126"/>
                  </a:cubicBezTo>
                  <a:cubicBezTo>
                    <a:pt x="167" y="126"/>
                    <a:pt x="167" y="126"/>
                    <a:pt x="167" y="126"/>
                  </a:cubicBezTo>
                  <a:cubicBezTo>
                    <a:pt x="198" y="61"/>
                    <a:pt x="264" y="0"/>
                    <a:pt x="380" y="0"/>
                  </a:cubicBezTo>
                  <a:cubicBezTo>
                    <a:pt x="487" y="0"/>
                    <a:pt x="561" y="42"/>
                    <a:pt x="597" y="129"/>
                  </a:cubicBezTo>
                  <a:cubicBezTo>
                    <a:pt x="647" y="41"/>
                    <a:pt x="721" y="0"/>
                    <a:pt x="825" y="0"/>
                  </a:cubicBezTo>
                  <a:cubicBezTo>
                    <a:pt x="1010" y="0"/>
                    <a:pt x="1075" y="132"/>
                    <a:pt x="1075" y="298"/>
                  </a:cubicBezTo>
                  <a:cubicBezTo>
                    <a:pt x="1075" y="712"/>
                    <a:pt x="1075" y="712"/>
                    <a:pt x="1075" y="712"/>
                  </a:cubicBezTo>
                  <a:cubicBezTo>
                    <a:pt x="902" y="712"/>
                    <a:pt x="902" y="712"/>
                    <a:pt x="902" y="712"/>
                  </a:cubicBezTo>
                  <a:cubicBezTo>
                    <a:pt x="902" y="318"/>
                    <a:pt x="902" y="318"/>
                    <a:pt x="902" y="318"/>
                  </a:cubicBezTo>
                  <a:cubicBezTo>
                    <a:pt x="902" y="232"/>
                    <a:pt x="876" y="157"/>
                    <a:pt x="773" y="157"/>
                  </a:cubicBezTo>
                  <a:cubicBezTo>
                    <a:pt x="665" y="157"/>
                    <a:pt x="624" y="246"/>
                    <a:pt x="624" y="336"/>
                  </a:cubicBezTo>
                  <a:cubicBezTo>
                    <a:pt x="624" y="712"/>
                    <a:pt x="624" y="712"/>
                    <a:pt x="624" y="712"/>
                  </a:cubicBezTo>
                  <a:cubicBezTo>
                    <a:pt x="451" y="712"/>
                    <a:pt x="451" y="712"/>
                    <a:pt x="451" y="712"/>
                  </a:cubicBezTo>
                  <a:cubicBezTo>
                    <a:pt x="451" y="298"/>
                    <a:pt x="451" y="298"/>
                    <a:pt x="451" y="298"/>
                  </a:cubicBezTo>
                  <a:cubicBezTo>
                    <a:pt x="451" y="213"/>
                    <a:pt x="416" y="157"/>
                    <a:pt x="332" y="157"/>
                  </a:cubicBezTo>
                  <a:cubicBezTo>
                    <a:pt x="218" y="157"/>
                    <a:pt x="173" y="240"/>
                    <a:pt x="173" y="333"/>
                  </a:cubicBezTo>
                  <a:cubicBezTo>
                    <a:pt x="173" y="712"/>
                    <a:pt x="173" y="712"/>
                    <a:pt x="173" y="712"/>
                  </a:cubicBezTo>
                  <a:cubicBezTo>
                    <a:pt x="0" y="712"/>
                    <a:pt x="0" y="712"/>
                    <a:pt x="0" y="712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" name="Freeform 7"/>
            <p:cNvSpPr>
              <a:spLocks noSelect="1"/>
            </p:cNvSpPr>
            <p:nvPr/>
          </p:nvSpPr>
          <p:spPr bwMode="auto">
            <a:xfrm>
              <a:off x="970" y="377"/>
              <a:ext cx="80" cy="103"/>
            </a:xfrm>
            <a:custGeom>
              <a:avLst/>
              <a:gdLst/>
              <a:ahLst/>
              <a:cxnLst>
                <a:cxn ang="0">
                  <a:pos x="432" y="210"/>
                </a:cxn>
                <a:cxn ang="0">
                  <a:pos x="296" y="139"/>
                </a:cxn>
                <a:cxn ang="0">
                  <a:pos x="195" y="213"/>
                </a:cxn>
                <a:cxn ang="0">
                  <a:pos x="569" y="506"/>
                </a:cxn>
                <a:cxn ang="0">
                  <a:pos x="270" y="729"/>
                </a:cxn>
                <a:cxn ang="0">
                  <a:pos x="0" y="622"/>
                </a:cxn>
                <a:cxn ang="0">
                  <a:pos x="115" y="514"/>
                </a:cxn>
                <a:cxn ang="0">
                  <a:pos x="280" y="599"/>
                </a:cxn>
                <a:cxn ang="0">
                  <a:pos x="396" y="519"/>
                </a:cxn>
                <a:cxn ang="0">
                  <a:pos x="21" y="225"/>
                </a:cxn>
                <a:cxn ang="0">
                  <a:pos x="300" y="0"/>
                </a:cxn>
                <a:cxn ang="0">
                  <a:pos x="548" y="106"/>
                </a:cxn>
                <a:cxn ang="0">
                  <a:pos x="432" y="210"/>
                </a:cxn>
              </a:cxnLst>
              <a:rect l="0" t="0" r="r" b="b"/>
              <a:pathLst>
                <a:path w="569" h="729">
                  <a:moveTo>
                    <a:pt x="432" y="210"/>
                  </a:moveTo>
                  <a:cubicBezTo>
                    <a:pt x="399" y="164"/>
                    <a:pt x="355" y="139"/>
                    <a:pt x="296" y="139"/>
                  </a:cubicBezTo>
                  <a:cubicBezTo>
                    <a:pt x="250" y="139"/>
                    <a:pt x="195" y="161"/>
                    <a:pt x="195" y="213"/>
                  </a:cubicBezTo>
                  <a:cubicBezTo>
                    <a:pt x="195" y="337"/>
                    <a:pt x="569" y="236"/>
                    <a:pt x="569" y="506"/>
                  </a:cubicBezTo>
                  <a:cubicBezTo>
                    <a:pt x="569" y="671"/>
                    <a:pt x="412" y="729"/>
                    <a:pt x="270" y="729"/>
                  </a:cubicBezTo>
                  <a:cubicBezTo>
                    <a:pt x="163" y="729"/>
                    <a:pt x="71" y="702"/>
                    <a:pt x="0" y="622"/>
                  </a:cubicBezTo>
                  <a:cubicBezTo>
                    <a:pt x="115" y="514"/>
                    <a:pt x="115" y="514"/>
                    <a:pt x="115" y="514"/>
                  </a:cubicBezTo>
                  <a:cubicBezTo>
                    <a:pt x="160" y="563"/>
                    <a:pt x="207" y="599"/>
                    <a:pt x="280" y="599"/>
                  </a:cubicBezTo>
                  <a:cubicBezTo>
                    <a:pt x="331" y="599"/>
                    <a:pt x="396" y="574"/>
                    <a:pt x="396" y="519"/>
                  </a:cubicBezTo>
                  <a:cubicBezTo>
                    <a:pt x="396" y="376"/>
                    <a:pt x="21" y="489"/>
                    <a:pt x="21" y="225"/>
                  </a:cubicBezTo>
                  <a:cubicBezTo>
                    <a:pt x="21" y="70"/>
                    <a:pt x="160" y="0"/>
                    <a:pt x="300" y="0"/>
                  </a:cubicBezTo>
                  <a:cubicBezTo>
                    <a:pt x="393" y="0"/>
                    <a:pt x="491" y="29"/>
                    <a:pt x="548" y="106"/>
                  </a:cubicBezTo>
                  <a:lnTo>
                    <a:pt x="432" y="2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" name="Freeform 8"/>
            <p:cNvSpPr>
              <a:spLocks noSelect="1"/>
            </p:cNvSpPr>
            <p:nvPr/>
          </p:nvSpPr>
          <p:spPr bwMode="auto">
            <a:xfrm>
              <a:off x="1058" y="351"/>
              <a:ext cx="71" cy="129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0" y="201"/>
                </a:cxn>
                <a:cxn ang="0">
                  <a:pos x="143" y="201"/>
                </a:cxn>
                <a:cxn ang="0">
                  <a:pos x="143" y="0"/>
                </a:cxn>
                <a:cxn ang="0">
                  <a:pos x="317" y="0"/>
                </a:cxn>
                <a:cxn ang="0">
                  <a:pos x="317" y="201"/>
                </a:cxn>
                <a:cxn ang="0">
                  <a:pos x="507" y="201"/>
                </a:cxn>
                <a:cxn ang="0">
                  <a:pos x="507" y="348"/>
                </a:cxn>
                <a:cxn ang="0">
                  <a:pos x="317" y="348"/>
                </a:cxn>
                <a:cxn ang="0">
                  <a:pos x="317" y="652"/>
                </a:cxn>
                <a:cxn ang="0">
                  <a:pos x="413" y="765"/>
                </a:cxn>
                <a:cxn ang="0">
                  <a:pos x="507" y="743"/>
                </a:cxn>
                <a:cxn ang="0">
                  <a:pos x="507" y="889"/>
                </a:cxn>
                <a:cxn ang="0">
                  <a:pos x="370" y="912"/>
                </a:cxn>
                <a:cxn ang="0">
                  <a:pos x="143" y="666"/>
                </a:cxn>
                <a:cxn ang="0">
                  <a:pos x="143" y="348"/>
                </a:cxn>
                <a:cxn ang="0">
                  <a:pos x="0" y="348"/>
                </a:cxn>
              </a:cxnLst>
              <a:rect l="0" t="0" r="r" b="b"/>
              <a:pathLst>
                <a:path w="507" h="912">
                  <a:moveTo>
                    <a:pt x="0" y="348"/>
                  </a:moveTo>
                  <a:cubicBezTo>
                    <a:pt x="0" y="201"/>
                    <a:pt x="0" y="201"/>
                    <a:pt x="0" y="201"/>
                  </a:cubicBezTo>
                  <a:cubicBezTo>
                    <a:pt x="143" y="201"/>
                    <a:pt x="143" y="201"/>
                    <a:pt x="143" y="201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507" y="201"/>
                    <a:pt x="507" y="201"/>
                    <a:pt x="507" y="201"/>
                  </a:cubicBezTo>
                  <a:cubicBezTo>
                    <a:pt x="507" y="348"/>
                    <a:pt x="507" y="348"/>
                    <a:pt x="507" y="348"/>
                  </a:cubicBezTo>
                  <a:cubicBezTo>
                    <a:pt x="317" y="348"/>
                    <a:pt x="317" y="348"/>
                    <a:pt x="317" y="348"/>
                  </a:cubicBezTo>
                  <a:cubicBezTo>
                    <a:pt x="317" y="652"/>
                    <a:pt x="317" y="652"/>
                    <a:pt x="317" y="652"/>
                  </a:cubicBezTo>
                  <a:cubicBezTo>
                    <a:pt x="317" y="721"/>
                    <a:pt x="337" y="765"/>
                    <a:pt x="413" y="765"/>
                  </a:cubicBezTo>
                  <a:cubicBezTo>
                    <a:pt x="444" y="765"/>
                    <a:pt x="486" y="759"/>
                    <a:pt x="507" y="743"/>
                  </a:cubicBezTo>
                  <a:cubicBezTo>
                    <a:pt x="507" y="889"/>
                    <a:pt x="507" y="889"/>
                    <a:pt x="507" y="889"/>
                  </a:cubicBezTo>
                  <a:cubicBezTo>
                    <a:pt x="471" y="906"/>
                    <a:pt x="411" y="912"/>
                    <a:pt x="370" y="912"/>
                  </a:cubicBezTo>
                  <a:cubicBezTo>
                    <a:pt x="186" y="912"/>
                    <a:pt x="143" y="830"/>
                    <a:pt x="143" y="666"/>
                  </a:cubicBezTo>
                  <a:cubicBezTo>
                    <a:pt x="143" y="348"/>
                    <a:pt x="143" y="348"/>
                    <a:pt x="143" y="348"/>
                  </a:cubicBezTo>
                  <a:lnTo>
                    <a:pt x="0" y="3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" name="Freeform 9"/>
            <p:cNvSpPr>
              <a:spLocks noSelect="1" noEditPoints="1"/>
            </p:cNvSpPr>
            <p:nvPr/>
          </p:nvSpPr>
          <p:spPr bwMode="auto">
            <a:xfrm>
              <a:off x="1143" y="377"/>
              <a:ext cx="99" cy="103"/>
            </a:xfrm>
            <a:custGeom>
              <a:avLst/>
              <a:gdLst/>
              <a:ahLst/>
              <a:cxnLst>
                <a:cxn ang="0">
                  <a:pos x="529" y="295"/>
                </a:cxn>
                <a:cxn ang="0">
                  <a:pos x="352" y="131"/>
                </a:cxn>
                <a:cxn ang="0">
                  <a:pos x="173" y="295"/>
                </a:cxn>
                <a:cxn ang="0">
                  <a:pos x="529" y="295"/>
                </a:cxn>
                <a:cxn ang="0">
                  <a:pos x="173" y="426"/>
                </a:cxn>
                <a:cxn ang="0">
                  <a:pos x="360" y="590"/>
                </a:cxn>
                <a:cxn ang="0">
                  <a:pos x="546" y="496"/>
                </a:cxn>
                <a:cxn ang="0">
                  <a:pos x="671" y="590"/>
                </a:cxn>
                <a:cxn ang="0">
                  <a:pos x="377" y="729"/>
                </a:cxn>
                <a:cxn ang="0">
                  <a:pos x="0" y="365"/>
                </a:cxn>
                <a:cxn ang="0">
                  <a:pos x="377" y="0"/>
                </a:cxn>
                <a:cxn ang="0">
                  <a:pos x="702" y="378"/>
                </a:cxn>
                <a:cxn ang="0">
                  <a:pos x="702" y="426"/>
                </a:cxn>
                <a:cxn ang="0">
                  <a:pos x="173" y="426"/>
                </a:cxn>
              </a:cxnLst>
              <a:rect l="0" t="0" r="r" b="b"/>
              <a:pathLst>
                <a:path w="702" h="729">
                  <a:moveTo>
                    <a:pt x="529" y="295"/>
                  </a:moveTo>
                  <a:cubicBezTo>
                    <a:pt x="527" y="194"/>
                    <a:pt x="461" y="131"/>
                    <a:pt x="352" y="131"/>
                  </a:cubicBezTo>
                  <a:cubicBezTo>
                    <a:pt x="250" y="131"/>
                    <a:pt x="186" y="196"/>
                    <a:pt x="173" y="295"/>
                  </a:cubicBezTo>
                  <a:lnTo>
                    <a:pt x="529" y="295"/>
                  </a:lnTo>
                  <a:close/>
                  <a:moveTo>
                    <a:pt x="173" y="426"/>
                  </a:moveTo>
                  <a:cubicBezTo>
                    <a:pt x="185" y="528"/>
                    <a:pt x="263" y="590"/>
                    <a:pt x="360" y="590"/>
                  </a:cubicBezTo>
                  <a:cubicBezTo>
                    <a:pt x="446" y="590"/>
                    <a:pt x="503" y="550"/>
                    <a:pt x="546" y="496"/>
                  </a:cubicBezTo>
                  <a:cubicBezTo>
                    <a:pt x="671" y="590"/>
                    <a:pt x="671" y="590"/>
                    <a:pt x="671" y="590"/>
                  </a:cubicBezTo>
                  <a:cubicBezTo>
                    <a:pt x="590" y="690"/>
                    <a:pt x="487" y="729"/>
                    <a:pt x="377" y="729"/>
                  </a:cubicBezTo>
                  <a:cubicBezTo>
                    <a:pt x="167" y="729"/>
                    <a:pt x="0" y="583"/>
                    <a:pt x="0" y="365"/>
                  </a:cubicBezTo>
                  <a:cubicBezTo>
                    <a:pt x="0" y="146"/>
                    <a:pt x="167" y="0"/>
                    <a:pt x="377" y="0"/>
                  </a:cubicBezTo>
                  <a:cubicBezTo>
                    <a:pt x="571" y="0"/>
                    <a:pt x="702" y="136"/>
                    <a:pt x="702" y="378"/>
                  </a:cubicBezTo>
                  <a:cubicBezTo>
                    <a:pt x="702" y="426"/>
                    <a:pt x="702" y="426"/>
                    <a:pt x="702" y="426"/>
                  </a:cubicBezTo>
                  <a:lnTo>
                    <a:pt x="173" y="4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" name="Freeform 10"/>
            <p:cNvSpPr>
              <a:spLocks noSelect="1"/>
            </p:cNvSpPr>
            <p:nvPr/>
          </p:nvSpPr>
          <p:spPr bwMode="auto">
            <a:xfrm>
              <a:off x="1265" y="377"/>
              <a:ext cx="62" cy="1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74" y="18"/>
                </a:cxn>
                <a:cxn ang="0">
                  <a:pos x="174" y="128"/>
                </a:cxn>
                <a:cxn ang="0">
                  <a:pos x="177" y="128"/>
                </a:cxn>
                <a:cxn ang="0">
                  <a:pos x="382" y="0"/>
                </a:cxn>
                <a:cxn ang="0">
                  <a:pos x="444" y="11"/>
                </a:cxn>
                <a:cxn ang="0">
                  <a:pos x="444" y="178"/>
                </a:cxn>
                <a:cxn ang="0">
                  <a:pos x="360" y="165"/>
                </a:cxn>
                <a:cxn ang="0">
                  <a:pos x="174" y="340"/>
                </a:cxn>
                <a:cxn ang="0">
                  <a:pos x="174" y="712"/>
                </a:cxn>
                <a:cxn ang="0">
                  <a:pos x="0" y="712"/>
                </a:cxn>
                <a:cxn ang="0">
                  <a:pos x="0" y="18"/>
                </a:cxn>
              </a:cxnLst>
              <a:rect l="0" t="0" r="r" b="b"/>
              <a:pathLst>
                <a:path w="444" h="712">
                  <a:moveTo>
                    <a:pt x="0" y="18"/>
                  </a:moveTo>
                  <a:cubicBezTo>
                    <a:pt x="174" y="18"/>
                    <a:pt x="174" y="18"/>
                    <a:pt x="174" y="18"/>
                  </a:cubicBezTo>
                  <a:cubicBezTo>
                    <a:pt x="174" y="128"/>
                    <a:pt x="174" y="128"/>
                    <a:pt x="174" y="128"/>
                  </a:cubicBezTo>
                  <a:cubicBezTo>
                    <a:pt x="177" y="128"/>
                    <a:pt x="177" y="128"/>
                    <a:pt x="177" y="128"/>
                  </a:cubicBezTo>
                  <a:cubicBezTo>
                    <a:pt x="214" y="48"/>
                    <a:pt x="291" y="0"/>
                    <a:pt x="382" y="0"/>
                  </a:cubicBezTo>
                  <a:cubicBezTo>
                    <a:pt x="404" y="0"/>
                    <a:pt x="424" y="5"/>
                    <a:pt x="444" y="11"/>
                  </a:cubicBezTo>
                  <a:cubicBezTo>
                    <a:pt x="444" y="178"/>
                    <a:pt x="444" y="178"/>
                    <a:pt x="444" y="178"/>
                  </a:cubicBezTo>
                  <a:cubicBezTo>
                    <a:pt x="415" y="171"/>
                    <a:pt x="388" y="165"/>
                    <a:pt x="360" y="165"/>
                  </a:cubicBezTo>
                  <a:cubicBezTo>
                    <a:pt x="197" y="165"/>
                    <a:pt x="174" y="303"/>
                    <a:pt x="174" y="340"/>
                  </a:cubicBezTo>
                  <a:cubicBezTo>
                    <a:pt x="174" y="712"/>
                    <a:pt x="174" y="712"/>
                    <a:pt x="174" y="712"/>
                  </a:cubicBezTo>
                  <a:cubicBezTo>
                    <a:pt x="0" y="712"/>
                    <a:pt x="0" y="712"/>
                    <a:pt x="0" y="712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" name="Freeform 11"/>
            <p:cNvSpPr>
              <a:spLocks noSelect="1" noEditPoints="1"/>
            </p:cNvSpPr>
            <p:nvPr/>
          </p:nvSpPr>
          <p:spPr bwMode="auto">
            <a:xfrm>
              <a:off x="1336" y="323"/>
              <a:ext cx="105" cy="157"/>
            </a:xfrm>
            <a:custGeom>
              <a:avLst/>
              <a:gdLst/>
              <a:ahLst/>
              <a:cxnLst>
                <a:cxn ang="0">
                  <a:pos x="377" y="954"/>
                </a:cxn>
                <a:cxn ang="0">
                  <a:pos x="581" y="746"/>
                </a:cxn>
                <a:cxn ang="0">
                  <a:pos x="377" y="538"/>
                </a:cxn>
                <a:cxn ang="0">
                  <a:pos x="173" y="746"/>
                </a:cxn>
                <a:cxn ang="0">
                  <a:pos x="377" y="954"/>
                </a:cxn>
                <a:cxn ang="0">
                  <a:pos x="584" y="989"/>
                </a:cxn>
                <a:cxn ang="0">
                  <a:pos x="581" y="989"/>
                </a:cxn>
                <a:cxn ang="0">
                  <a:pos x="342" y="1110"/>
                </a:cxn>
                <a:cxn ang="0">
                  <a:pos x="0" y="746"/>
                </a:cxn>
                <a:cxn ang="0">
                  <a:pos x="335" y="381"/>
                </a:cxn>
                <a:cxn ang="0">
                  <a:pos x="571" y="487"/>
                </a:cxn>
                <a:cxn ang="0">
                  <a:pos x="575" y="487"/>
                </a:cxn>
                <a:cxn ang="0">
                  <a:pos x="575" y="0"/>
                </a:cxn>
                <a:cxn ang="0">
                  <a:pos x="749" y="0"/>
                </a:cxn>
                <a:cxn ang="0">
                  <a:pos x="749" y="1093"/>
                </a:cxn>
                <a:cxn ang="0">
                  <a:pos x="584" y="1093"/>
                </a:cxn>
                <a:cxn ang="0">
                  <a:pos x="584" y="989"/>
                </a:cxn>
              </a:cxnLst>
              <a:rect l="0" t="0" r="r" b="b"/>
              <a:pathLst>
                <a:path w="749" h="1110">
                  <a:moveTo>
                    <a:pt x="377" y="954"/>
                  </a:moveTo>
                  <a:cubicBezTo>
                    <a:pt x="504" y="954"/>
                    <a:pt x="581" y="854"/>
                    <a:pt x="581" y="746"/>
                  </a:cubicBezTo>
                  <a:cubicBezTo>
                    <a:pt x="581" y="637"/>
                    <a:pt x="504" y="538"/>
                    <a:pt x="377" y="538"/>
                  </a:cubicBezTo>
                  <a:cubicBezTo>
                    <a:pt x="250" y="538"/>
                    <a:pt x="173" y="637"/>
                    <a:pt x="173" y="746"/>
                  </a:cubicBezTo>
                  <a:cubicBezTo>
                    <a:pt x="173" y="854"/>
                    <a:pt x="250" y="954"/>
                    <a:pt x="377" y="954"/>
                  </a:cubicBezTo>
                  <a:close/>
                  <a:moveTo>
                    <a:pt x="584" y="989"/>
                  </a:moveTo>
                  <a:cubicBezTo>
                    <a:pt x="581" y="989"/>
                    <a:pt x="581" y="989"/>
                    <a:pt x="581" y="989"/>
                  </a:cubicBezTo>
                  <a:cubicBezTo>
                    <a:pt x="530" y="1073"/>
                    <a:pt x="439" y="1110"/>
                    <a:pt x="342" y="1110"/>
                  </a:cubicBezTo>
                  <a:cubicBezTo>
                    <a:pt x="128" y="1110"/>
                    <a:pt x="0" y="951"/>
                    <a:pt x="0" y="746"/>
                  </a:cubicBezTo>
                  <a:cubicBezTo>
                    <a:pt x="0" y="540"/>
                    <a:pt x="137" y="381"/>
                    <a:pt x="335" y="381"/>
                  </a:cubicBezTo>
                  <a:cubicBezTo>
                    <a:pt x="465" y="381"/>
                    <a:pt x="535" y="442"/>
                    <a:pt x="571" y="487"/>
                  </a:cubicBezTo>
                  <a:cubicBezTo>
                    <a:pt x="575" y="487"/>
                    <a:pt x="575" y="487"/>
                    <a:pt x="575" y="487"/>
                  </a:cubicBezTo>
                  <a:cubicBezTo>
                    <a:pt x="575" y="0"/>
                    <a:pt x="575" y="0"/>
                    <a:pt x="575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749" y="1093"/>
                    <a:pt x="749" y="1093"/>
                    <a:pt x="749" y="1093"/>
                  </a:cubicBezTo>
                  <a:cubicBezTo>
                    <a:pt x="584" y="1093"/>
                    <a:pt x="584" y="1093"/>
                    <a:pt x="584" y="1093"/>
                  </a:cubicBezTo>
                  <a:lnTo>
                    <a:pt x="584" y="9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" name="Freeform 12"/>
            <p:cNvSpPr>
              <a:spLocks noSelect="1" noEditPoints="1"/>
            </p:cNvSpPr>
            <p:nvPr/>
          </p:nvSpPr>
          <p:spPr bwMode="auto">
            <a:xfrm>
              <a:off x="1462" y="377"/>
              <a:ext cx="90" cy="103"/>
            </a:xfrm>
            <a:custGeom>
              <a:avLst/>
              <a:gdLst/>
              <a:ahLst/>
              <a:cxnLst>
                <a:cxn ang="0">
                  <a:pos x="470" y="401"/>
                </a:cxn>
                <a:cxn ang="0">
                  <a:pos x="434" y="401"/>
                </a:cxn>
                <a:cxn ang="0">
                  <a:pos x="173" y="508"/>
                </a:cxn>
                <a:cxn ang="0">
                  <a:pos x="295" y="599"/>
                </a:cxn>
                <a:cxn ang="0">
                  <a:pos x="470" y="440"/>
                </a:cxn>
                <a:cxn ang="0">
                  <a:pos x="470" y="401"/>
                </a:cxn>
                <a:cxn ang="0">
                  <a:pos x="480" y="616"/>
                </a:cxn>
                <a:cxn ang="0">
                  <a:pos x="476" y="616"/>
                </a:cxn>
                <a:cxn ang="0">
                  <a:pos x="253" y="729"/>
                </a:cxn>
                <a:cxn ang="0">
                  <a:pos x="0" y="521"/>
                </a:cxn>
                <a:cxn ang="0">
                  <a:pos x="437" y="279"/>
                </a:cxn>
                <a:cxn ang="0">
                  <a:pos x="480" y="279"/>
                </a:cxn>
                <a:cxn ang="0">
                  <a:pos x="480" y="261"/>
                </a:cxn>
                <a:cxn ang="0">
                  <a:pos x="321" y="131"/>
                </a:cxn>
                <a:cxn ang="0">
                  <a:pos x="136" y="203"/>
                </a:cxn>
                <a:cxn ang="0">
                  <a:pos x="45" y="112"/>
                </a:cxn>
                <a:cxn ang="0">
                  <a:pos x="340" y="0"/>
                </a:cxn>
                <a:cxn ang="0">
                  <a:pos x="636" y="313"/>
                </a:cxn>
                <a:cxn ang="0">
                  <a:pos x="636" y="712"/>
                </a:cxn>
                <a:cxn ang="0">
                  <a:pos x="480" y="712"/>
                </a:cxn>
                <a:cxn ang="0">
                  <a:pos x="480" y="616"/>
                </a:cxn>
              </a:cxnLst>
              <a:rect l="0" t="0" r="r" b="b"/>
              <a:pathLst>
                <a:path w="636" h="729">
                  <a:moveTo>
                    <a:pt x="470" y="401"/>
                  </a:moveTo>
                  <a:cubicBezTo>
                    <a:pt x="434" y="401"/>
                    <a:pt x="434" y="401"/>
                    <a:pt x="434" y="401"/>
                  </a:cubicBezTo>
                  <a:cubicBezTo>
                    <a:pt x="338" y="401"/>
                    <a:pt x="173" y="408"/>
                    <a:pt x="173" y="508"/>
                  </a:cubicBezTo>
                  <a:cubicBezTo>
                    <a:pt x="173" y="572"/>
                    <a:pt x="238" y="599"/>
                    <a:pt x="295" y="599"/>
                  </a:cubicBezTo>
                  <a:cubicBezTo>
                    <a:pt x="413" y="599"/>
                    <a:pt x="470" y="537"/>
                    <a:pt x="470" y="440"/>
                  </a:cubicBezTo>
                  <a:lnTo>
                    <a:pt x="470" y="401"/>
                  </a:lnTo>
                  <a:close/>
                  <a:moveTo>
                    <a:pt x="480" y="616"/>
                  </a:moveTo>
                  <a:cubicBezTo>
                    <a:pt x="476" y="616"/>
                    <a:pt x="476" y="616"/>
                    <a:pt x="476" y="616"/>
                  </a:cubicBezTo>
                  <a:cubicBezTo>
                    <a:pt x="426" y="694"/>
                    <a:pt x="345" y="729"/>
                    <a:pt x="253" y="729"/>
                  </a:cubicBezTo>
                  <a:cubicBezTo>
                    <a:pt x="124" y="729"/>
                    <a:pt x="0" y="658"/>
                    <a:pt x="0" y="521"/>
                  </a:cubicBezTo>
                  <a:cubicBezTo>
                    <a:pt x="0" y="295"/>
                    <a:pt x="263" y="279"/>
                    <a:pt x="437" y="279"/>
                  </a:cubicBezTo>
                  <a:cubicBezTo>
                    <a:pt x="480" y="279"/>
                    <a:pt x="480" y="279"/>
                    <a:pt x="480" y="279"/>
                  </a:cubicBezTo>
                  <a:cubicBezTo>
                    <a:pt x="480" y="261"/>
                    <a:pt x="480" y="261"/>
                    <a:pt x="480" y="261"/>
                  </a:cubicBezTo>
                  <a:cubicBezTo>
                    <a:pt x="480" y="175"/>
                    <a:pt x="413" y="131"/>
                    <a:pt x="321" y="131"/>
                  </a:cubicBezTo>
                  <a:cubicBezTo>
                    <a:pt x="249" y="131"/>
                    <a:pt x="182" y="159"/>
                    <a:pt x="136" y="203"/>
                  </a:cubicBezTo>
                  <a:cubicBezTo>
                    <a:pt x="45" y="112"/>
                    <a:pt x="45" y="112"/>
                    <a:pt x="45" y="112"/>
                  </a:cubicBezTo>
                  <a:cubicBezTo>
                    <a:pt x="121" y="34"/>
                    <a:pt x="230" y="0"/>
                    <a:pt x="340" y="0"/>
                  </a:cubicBezTo>
                  <a:cubicBezTo>
                    <a:pt x="636" y="0"/>
                    <a:pt x="636" y="214"/>
                    <a:pt x="636" y="313"/>
                  </a:cubicBezTo>
                  <a:cubicBezTo>
                    <a:pt x="636" y="712"/>
                    <a:pt x="636" y="712"/>
                    <a:pt x="636" y="712"/>
                  </a:cubicBezTo>
                  <a:cubicBezTo>
                    <a:pt x="480" y="712"/>
                    <a:pt x="480" y="712"/>
                    <a:pt x="480" y="712"/>
                  </a:cubicBezTo>
                  <a:lnTo>
                    <a:pt x="480" y="6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" name="Freeform 13"/>
            <p:cNvSpPr>
              <a:spLocks noSelect="1"/>
            </p:cNvSpPr>
            <p:nvPr/>
          </p:nvSpPr>
          <p:spPr bwMode="auto">
            <a:xfrm>
              <a:off x="1577" y="377"/>
              <a:ext cx="151" cy="1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65" y="18"/>
                </a:cxn>
                <a:cxn ang="0">
                  <a:pos x="165" y="126"/>
                </a:cxn>
                <a:cxn ang="0">
                  <a:pos x="168" y="126"/>
                </a:cxn>
                <a:cxn ang="0">
                  <a:pos x="381" y="0"/>
                </a:cxn>
                <a:cxn ang="0">
                  <a:pos x="598" y="129"/>
                </a:cxn>
                <a:cxn ang="0">
                  <a:pos x="826" y="0"/>
                </a:cxn>
                <a:cxn ang="0">
                  <a:pos x="1076" y="298"/>
                </a:cxn>
                <a:cxn ang="0">
                  <a:pos x="1076" y="712"/>
                </a:cxn>
                <a:cxn ang="0">
                  <a:pos x="903" y="712"/>
                </a:cxn>
                <a:cxn ang="0">
                  <a:pos x="903" y="318"/>
                </a:cxn>
                <a:cxn ang="0">
                  <a:pos x="774" y="157"/>
                </a:cxn>
                <a:cxn ang="0">
                  <a:pos x="625" y="336"/>
                </a:cxn>
                <a:cxn ang="0">
                  <a:pos x="625" y="712"/>
                </a:cxn>
                <a:cxn ang="0">
                  <a:pos x="452" y="712"/>
                </a:cxn>
                <a:cxn ang="0">
                  <a:pos x="452" y="298"/>
                </a:cxn>
                <a:cxn ang="0">
                  <a:pos x="333" y="157"/>
                </a:cxn>
                <a:cxn ang="0">
                  <a:pos x="174" y="333"/>
                </a:cxn>
                <a:cxn ang="0">
                  <a:pos x="174" y="712"/>
                </a:cxn>
                <a:cxn ang="0">
                  <a:pos x="0" y="712"/>
                </a:cxn>
                <a:cxn ang="0">
                  <a:pos x="0" y="18"/>
                </a:cxn>
              </a:cxnLst>
              <a:rect l="0" t="0" r="r" b="b"/>
              <a:pathLst>
                <a:path w="1076" h="712">
                  <a:moveTo>
                    <a:pt x="0" y="18"/>
                  </a:moveTo>
                  <a:cubicBezTo>
                    <a:pt x="165" y="18"/>
                    <a:pt x="165" y="18"/>
                    <a:pt x="165" y="18"/>
                  </a:cubicBezTo>
                  <a:cubicBezTo>
                    <a:pt x="165" y="126"/>
                    <a:pt x="165" y="126"/>
                    <a:pt x="165" y="126"/>
                  </a:cubicBezTo>
                  <a:cubicBezTo>
                    <a:pt x="168" y="126"/>
                    <a:pt x="168" y="126"/>
                    <a:pt x="168" y="126"/>
                  </a:cubicBezTo>
                  <a:cubicBezTo>
                    <a:pt x="199" y="61"/>
                    <a:pt x="265" y="0"/>
                    <a:pt x="381" y="0"/>
                  </a:cubicBezTo>
                  <a:cubicBezTo>
                    <a:pt x="488" y="0"/>
                    <a:pt x="561" y="42"/>
                    <a:pt x="598" y="129"/>
                  </a:cubicBezTo>
                  <a:cubicBezTo>
                    <a:pt x="648" y="41"/>
                    <a:pt x="722" y="0"/>
                    <a:pt x="826" y="0"/>
                  </a:cubicBezTo>
                  <a:cubicBezTo>
                    <a:pt x="1011" y="0"/>
                    <a:pt x="1076" y="132"/>
                    <a:pt x="1076" y="298"/>
                  </a:cubicBezTo>
                  <a:cubicBezTo>
                    <a:pt x="1076" y="712"/>
                    <a:pt x="1076" y="712"/>
                    <a:pt x="1076" y="712"/>
                  </a:cubicBezTo>
                  <a:cubicBezTo>
                    <a:pt x="903" y="712"/>
                    <a:pt x="903" y="712"/>
                    <a:pt x="903" y="712"/>
                  </a:cubicBezTo>
                  <a:cubicBezTo>
                    <a:pt x="903" y="318"/>
                    <a:pt x="903" y="318"/>
                    <a:pt x="903" y="318"/>
                  </a:cubicBezTo>
                  <a:cubicBezTo>
                    <a:pt x="903" y="232"/>
                    <a:pt x="877" y="157"/>
                    <a:pt x="774" y="157"/>
                  </a:cubicBezTo>
                  <a:cubicBezTo>
                    <a:pt x="666" y="157"/>
                    <a:pt x="625" y="246"/>
                    <a:pt x="625" y="336"/>
                  </a:cubicBezTo>
                  <a:cubicBezTo>
                    <a:pt x="625" y="712"/>
                    <a:pt x="625" y="712"/>
                    <a:pt x="625" y="712"/>
                  </a:cubicBezTo>
                  <a:cubicBezTo>
                    <a:pt x="452" y="712"/>
                    <a:pt x="452" y="712"/>
                    <a:pt x="452" y="712"/>
                  </a:cubicBezTo>
                  <a:cubicBezTo>
                    <a:pt x="452" y="298"/>
                    <a:pt x="452" y="298"/>
                    <a:pt x="452" y="298"/>
                  </a:cubicBezTo>
                  <a:cubicBezTo>
                    <a:pt x="452" y="213"/>
                    <a:pt x="417" y="157"/>
                    <a:pt x="333" y="157"/>
                  </a:cubicBezTo>
                  <a:cubicBezTo>
                    <a:pt x="219" y="157"/>
                    <a:pt x="174" y="240"/>
                    <a:pt x="174" y="333"/>
                  </a:cubicBezTo>
                  <a:cubicBezTo>
                    <a:pt x="174" y="712"/>
                    <a:pt x="174" y="712"/>
                    <a:pt x="174" y="712"/>
                  </a:cubicBezTo>
                  <a:cubicBezTo>
                    <a:pt x="0" y="712"/>
                    <a:pt x="0" y="712"/>
                    <a:pt x="0" y="712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" name="Freeform 14"/>
            <p:cNvSpPr>
              <a:spLocks noSelect="1"/>
            </p:cNvSpPr>
            <p:nvPr/>
          </p:nvSpPr>
          <p:spPr bwMode="auto">
            <a:xfrm>
              <a:off x="650" y="115"/>
              <a:ext cx="135" cy="152"/>
            </a:xfrm>
            <a:custGeom>
              <a:avLst/>
              <a:gdLst/>
              <a:ahLst/>
              <a:cxnLst>
                <a:cxn ang="0">
                  <a:pos x="964" y="975"/>
                </a:cxn>
                <a:cxn ang="0">
                  <a:pos x="541" y="1076"/>
                </a:cxn>
                <a:cxn ang="0">
                  <a:pos x="0" y="543"/>
                </a:cxn>
                <a:cxn ang="0">
                  <a:pos x="541" y="0"/>
                </a:cxn>
                <a:cxn ang="0">
                  <a:pos x="944" y="129"/>
                </a:cxn>
                <a:cxn ang="0">
                  <a:pos x="810" y="265"/>
                </a:cxn>
                <a:cxn ang="0">
                  <a:pos x="542" y="165"/>
                </a:cxn>
                <a:cxn ang="0">
                  <a:pos x="191" y="531"/>
                </a:cxn>
                <a:cxn ang="0">
                  <a:pos x="542" y="911"/>
                </a:cxn>
                <a:cxn ang="0">
                  <a:pos x="782" y="858"/>
                </a:cxn>
                <a:cxn ang="0">
                  <a:pos x="782" y="616"/>
                </a:cxn>
                <a:cxn ang="0">
                  <a:pos x="573" y="616"/>
                </a:cxn>
                <a:cxn ang="0">
                  <a:pos x="573" y="452"/>
                </a:cxn>
                <a:cxn ang="0">
                  <a:pos x="964" y="452"/>
                </a:cxn>
                <a:cxn ang="0">
                  <a:pos x="964" y="975"/>
                </a:cxn>
              </a:cxnLst>
              <a:rect l="0" t="0" r="r" b="b"/>
              <a:pathLst>
                <a:path w="964" h="1076">
                  <a:moveTo>
                    <a:pt x="964" y="975"/>
                  </a:moveTo>
                  <a:cubicBezTo>
                    <a:pt x="840" y="1042"/>
                    <a:pt x="698" y="1076"/>
                    <a:pt x="541" y="1076"/>
                  </a:cubicBezTo>
                  <a:cubicBezTo>
                    <a:pt x="225" y="1076"/>
                    <a:pt x="0" y="862"/>
                    <a:pt x="0" y="543"/>
                  </a:cubicBezTo>
                  <a:cubicBezTo>
                    <a:pt x="0" y="214"/>
                    <a:pt x="225" y="0"/>
                    <a:pt x="541" y="0"/>
                  </a:cubicBezTo>
                  <a:cubicBezTo>
                    <a:pt x="697" y="0"/>
                    <a:pt x="837" y="34"/>
                    <a:pt x="944" y="129"/>
                  </a:cubicBezTo>
                  <a:cubicBezTo>
                    <a:pt x="810" y="265"/>
                    <a:pt x="810" y="265"/>
                    <a:pt x="810" y="265"/>
                  </a:cubicBezTo>
                  <a:cubicBezTo>
                    <a:pt x="745" y="201"/>
                    <a:pt x="645" y="165"/>
                    <a:pt x="542" y="165"/>
                  </a:cubicBezTo>
                  <a:cubicBezTo>
                    <a:pt x="331" y="165"/>
                    <a:pt x="191" y="327"/>
                    <a:pt x="191" y="531"/>
                  </a:cubicBezTo>
                  <a:cubicBezTo>
                    <a:pt x="191" y="749"/>
                    <a:pt x="331" y="911"/>
                    <a:pt x="542" y="911"/>
                  </a:cubicBezTo>
                  <a:cubicBezTo>
                    <a:pt x="635" y="911"/>
                    <a:pt x="719" y="894"/>
                    <a:pt x="782" y="858"/>
                  </a:cubicBezTo>
                  <a:cubicBezTo>
                    <a:pt x="782" y="616"/>
                    <a:pt x="782" y="616"/>
                    <a:pt x="782" y="616"/>
                  </a:cubicBezTo>
                  <a:cubicBezTo>
                    <a:pt x="573" y="616"/>
                    <a:pt x="573" y="616"/>
                    <a:pt x="573" y="616"/>
                  </a:cubicBezTo>
                  <a:cubicBezTo>
                    <a:pt x="573" y="452"/>
                    <a:pt x="573" y="452"/>
                    <a:pt x="573" y="452"/>
                  </a:cubicBezTo>
                  <a:cubicBezTo>
                    <a:pt x="964" y="452"/>
                    <a:pt x="964" y="452"/>
                    <a:pt x="964" y="452"/>
                  </a:cubicBezTo>
                  <a:lnTo>
                    <a:pt x="964" y="975"/>
                  </a:lnTo>
                  <a:close/>
                </a:path>
              </a:pathLst>
            </a:custGeom>
            <a:solidFill>
              <a:srgbClr val="2222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" name="Freeform 15"/>
            <p:cNvSpPr>
              <a:spLocks noSelect="1" noEditPoints="1"/>
            </p:cNvSpPr>
            <p:nvPr/>
          </p:nvSpPr>
          <p:spPr bwMode="auto">
            <a:xfrm>
              <a:off x="972" y="119"/>
              <a:ext cx="130" cy="144"/>
            </a:xfrm>
            <a:custGeom>
              <a:avLst/>
              <a:gdLst/>
              <a:ahLst/>
              <a:cxnLst>
                <a:cxn ang="0">
                  <a:pos x="318" y="859"/>
                </a:cxn>
                <a:cxn ang="0">
                  <a:pos x="733" y="512"/>
                </a:cxn>
                <a:cxn ang="0">
                  <a:pos x="348" y="165"/>
                </a:cxn>
                <a:cxn ang="0">
                  <a:pos x="182" y="165"/>
                </a:cxn>
                <a:cxn ang="0">
                  <a:pos x="182" y="859"/>
                </a:cxn>
                <a:cxn ang="0">
                  <a:pos x="318" y="859"/>
                </a:cxn>
                <a:cxn ang="0">
                  <a:pos x="0" y="0"/>
                </a:cxn>
                <a:cxn ang="0">
                  <a:pos x="403" y="0"/>
                </a:cxn>
                <a:cxn ang="0">
                  <a:pos x="924" y="512"/>
                </a:cxn>
                <a:cxn ang="0">
                  <a:pos x="381" y="1024"/>
                </a:cxn>
                <a:cxn ang="0">
                  <a:pos x="0" y="1024"/>
                </a:cxn>
                <a:cxn ang="0">
                  <a:pos x="0" y="0"/>
                </a:cxn>
              </a:cxnLst>
              <a:rect l="0" t="0" r="r" b="b"/>
              <a:pathLst>
                <a:path w="924" h="1024">
                  <a:moveTo>
                    <a:pt x="318" y="859"/>
                  </a:moveTo>
                  <a:cubicBezTo>
                    <a:pt x="546" y="859"/>
                    <a:pt x="733" y="761"/>
                    <a:pt x="733" y="512"/>
                  </a:cubicBezTo>
                  <a:cubicBezTo>
                    <a:pt x="733" y="264"/>
                    <a:pt x="571" y="165"/>
                    <a:pt x="348" y="165"/>
                  </a:cubicBezTo>
                  <a:cubicBezTo>
                    <a:pt x="182" y="165"/>
                    <a:pt x="182" y="165"/>
                    <a:pt x="182" y="165"/>
                  </a:cubicBezTo>
                  <a:cubicBezTo>
                    <a:pt x="182" y="859"/>
                    <a:pt x="182" y="859"/>
                    <a:pt x="182" y="859"/>
                  </a:cubicBezTo>
                  <a:lnTo>
                    <a:pt x="318" y="859"/>
                  </a:lnTo>
                  <a:close/>
                  <a:moveTo>
                    <a:pt x="0" y="0"/>
                  </a:moveTo>
                  <a:cubicBezTo>
                    <a:pt x="403" y="0"/>
                    <a:pt x="403" y="0"/>
                    <a:pt x="403" y="0"/>
                  </a:cubicBezTo>
                  <a:cubicBezTo>
                    <a:pt x="672" y="0"/>
                    <a:pt x="924" y="165"/>
                    <a:pt x="924" y="512"/>
                  </a:cubicBezTo>
                  <a:cubicBezTo>
                    <a:pt x="924" y="862"/>
                    <a:pt x="627" y="1024"/>
                    <a:pt x="381" y="1024"/>
                  </a:cubicBezTo>
                  <a:cubicBezTo>
                    <a:pt x="0" y="1024"/>
                    <a:pt x="0" y="1024"/>
                    <a:pt x="0" y="10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22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" name="Freeform 16"/>
            <p:cNvSpPr>
              <a:spLocks noSelect="1"/>
            </p:cNvSpPr>
            <p:nvPr/>
          </p:nvSpPr>
          <p:spPr bwMode="auto">
            <a:xfrm>
              <a:off x="808" y="115"/>
              <a:ext cx="136" cy="152"/>
            </a:xfrm>
            <a:custGeom>
              <a:avLst/>
              <a:gdLst/>
              <a:ahLst/>
              <a:cxnLst>
                <a:cxn ang="0">
                  <a:pos x="965" y="975"/>
                </a:cxn>
                <a:cxn ang="0">
                  <a:pos x="541" y="1076"/>
                </a:cxn>
                <a:cxn ang="0">
                  <a:pos x="0" y="543"/>
                </a:cxn>
                <a:cxn ang="0">
                  <a:pos x="541" y="0"/>
                </a:cxn>
                <a:cxn ang="0">
                  <a:pos x="944" y="129"/>
                </a:cxn>
                <a:cxn ang="0">
                  <a:pos x="810" y="265"/>
                </a:cxn>
                <a:cxn ang="0">
                  <a:pos x="542" y="165"/>
                </a:cxn>
                <a:cxn ang="0">
                  <a:pos x="191" y="531"/>
                </a:cxn>
                <a:cxn ang="0">
                  <a:pos x="542" y="911"/>
                </a:cxn>
                <a:cxn ang="0">
                  <a:pos x="782" y="858"/>
                </a:cxn>
                <a:cxn ang="0">
                  <a:pos x="782" y="616"/>
                </a:cxn>
                <a:cxn ang="0">
                  <a:pos x="573" y="616"/>
                </a:cxn>
                <a:cxn ang="0">
                  <a:pos x="573" y="452"/>
                </a:cxn>
                <a:cxn ang="0">
                  <a:pos x="965" y="452"/>
                </a:cxn>
                <a:cxn ang="0">
                  <a:pos x="965" y="975"/>
                </a:cxn>
              </a:cxnLst>
              <a:rect l="0" t="0" r="r" b="b"/>
              <a:pathLst>
                <a:path w="965" h="1076">
                  <a:moveTo>
                    <a:pt x="965" y="975"/>
                  </a:moveTo>
                  <a:cubicBezTo>
                    <a:pt x="840" y="1042"/>
                    <a:pt x="699" y="1076"/>
                    <a:pt x="541" y="1076"/>
                  </a:cubicBezTo>
                  <a:cubicBezTo>
                    <a:pt x="226" y="1076"/>
                    <a:pt x="0" y="862"/>
                    <a:pt x="0" y="543"/>
                  </a:cubicBezTo>
                  <a:cubicBezTo>
                    <a:pt x="0" y="214"/>
                    <a:pt x="226" y="0"/>
                    <a:pt x="541" y="0"/>
                  </a:cubicBezTo>
                  <a:cubicBezTo>
                    <a:pt x="697" y="0"/>
                    <a:pt x="837" y="34"/>
                    <a:pt x="944" y="129"/>
                  </a:cubicBezTo>
                  <a:cubicBezTo>
                    <a:pt x="810" y="265"/>
                    <a:pt x="810" y="265"/>
                    <a:pt x="810" y="265"/>
                  </a:cubicBezTo>
                  <a:cubicBezTo>
                    <a:pt x="745" y="201"/>
                    <a:pt x="645" y="165"/>
                    <a:pt x="542" y="165"/>
                  </a:cubicBezTo>
                  <a:cubicBezTo>
                    <a:pt x="331" y="165"/>
                    <a:pt x="191" y="327"/>
                    <a:pt x="191" y="531"/>
                  </a:cubicBezTo>
                  <a:cubicBezTo>
                    <a:pt x="191" y="749"/>
                    <a:pt x="331" y="911"/>
                    <a:pt x="542" y="911"/>
                  </a:cubicBezTo>
                  <a:cubicBezTo>
                    <a:pt x="635" y="911"/>
                    <a:pt x="719" y="894"/>
                    <a:pt x="782" y="858"/>
                  </a:cubicBezTo>
                  <a:cubicBezTo>
                    <a:pt x="782" y="616"/>
                    <a:pt x="782" y="616"/>
                    <a:pt x="782" y="616"/>
                  </a:cubicBezTo>
                  <a:cubicBezTo>
                    <a:pt x="573" y="616"/>
                    <a:pt x="573" y="616"/>
                    <a:pt x="573" y="616"/>
                  </a:cubicBezTo>
                  <a:cubicBezTo>
                    <a:pt x="573" y="452"/>
                    <a:pt x="573" y="452"/>
                    <a:pt x="573" y="452"/>
                  </a:cubicBezTo>
                  <a:cubicBezTo>
                    <a:pt x="965" y="452"/>
                    <a:pt x="965" y="452"/>
                    <a:pt x="965" y="452"/>
                  </a:cubicBezTo>
                  <a:lnTo>
                    <a:pt x="965" y="975"/>
                  </a:lnTo>
                  <a:close/>
                </a:path>
              </a:pathLst>
            </a:custGeom>
            <a:solidFill>
              <a:srgbClr val="2222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/>
              <a:t>Klik om de stijl te bewerken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7800" y="1333500"/>
            <a:ext cx="7112000" cy="9525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1447800" y="2633663"/>
            <a:ext cx="3484563" cy="376713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5084763" y="2633663"/>
            <a:ext cx="3484562" cy="18065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5084763" y="4592638"/>
            <a:ext cx="3484562" cy="180816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147638"/>
            <a:ext cx="1219200" cy="3190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114300"/>
            <a:ext cx="5486400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 sz="1400">
              <a:solidFill>
                <a:schemeClr val="tx1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51825" y="123825"/>
            <a:ext cx="317500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2CBE5-2991-44BD-A243-669D3E6D7D94}" type="slidenum">
              <a:rPr lang="nl-NL" altLang="nl-NL"/>
              <a:pPr>
                <a:defRPr/>
              </a:pPr>
              <a:t>‹nr.›</a:t>
            </a:fld>
            <a:endParaRPr lang="nl-NL" altLang="nl-NL" sz="1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036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7087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7800" y="1333500"/>
            <a:ext cx="7112000" cy="9525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1447800" y="2633663"/>
            <a:ext cx="3484563" cy="376713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4763" y="2633663"/>
            <a:ext cx="3484562" cy="376713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147638"/>
            <a:ext cx="1219200" cy="3190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114300"/>
            <a:ext cx="5486400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 sz="1400">
              <a:solidFill>
                <a:schemeClr val="tx1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51825" y="123825"/>
            <a:ext cx="317500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8B252-BF31-449D-B764-FC14BA13132B}" type="slidenum">
              <a:rPr lang="nl-NL" altLang="nl-NL"/>
              <a:pPr>
                <a:defRPr/>
              </a:pPr>
              <a:t>‹nr.›</a:t>
            </a:fld>
            <a:endParaRPr lang="nl-NL" altLang="nl-NL" sz="1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63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noProof="1"/>
              <a:t>Klik om de modelstijlen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0" y="1588"/>
            <a:ext cx="9144000" cy="6854825"/>
            <a:chOff x="0" y="1"/>
            <a:chExt cx="5760" cy="4318"/>
          </a:xfrm>
        </p:grpSpPr>
        <p:sp>
          <p:nvSpPr>
            <p:cNvPr id="9" name="Rectangle 5"/>
            <p:cNvSpPr>
              <a:spLocks noSelect="1" noChangeArrowheads="1"/>
            </p:cNvSpPr>
            <p:nvPr/>
          </p:nvSpPr>
          <p:spPr bwMode="auto">
            <a:xfrm>
              <a:off x="4" y="1"/>
              <a:ext cx="5756" cy="431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Rectangle 6"/>
            <p:cNvSpPr>
              <a:spLocks noSelect="1" noChangeArrowheads="1"/>
            </p:cNvSpPr>
            <p:nvPr/>
          </p:nvSpPr>
          <p:spPr bwMode="auto">
            <a:xfrm>
              <a:off x="0" y="1"/>
              <a:ext cx="496" cy="43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Freeform 7"/>
            <p:cNvSpPr>
              <a:spLocks noSelect="1"/>
            </p:cNvSpPr>
            <p:nvPr/>
          </p:nvSpPr>
          <p:spPr bwMode="auto">
            <a:xfrm>
              <a:off x="115" y="747"/>
              <a:ext cx="268" cy="268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81" y="134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34" y="80"/>
                </a:cxn>
                <a:cxn ang="0">
                  <a:pos x="214" y="0"/>
                </a:cxn>
                <a:cxn ang="0">
                  <a:pos x="268" y="54"/>
                </a:cxn>
                <a:cxn ang="0">
                  <a:pos x="188" y="134"/>
                </a:cxn>
                <a:cxn ang="0">
                  <a:pos x="268" y="214"/>
                </a:cxn>
                <a:cxn ang="0">
                  <a:pos x="214" y="268"/>
                </a:cxn>
                <a:cxn ang="0">
                  <a:pos x="134" y="187"/>
                </a:cxn>
                <a:cxn ang="0">
                  <a:pos x="54" y="268"/>
                </a:cxn>
                <a:cxn ang="0">
                  <a:pos x="0" y="214"/>
                </a:cxn>
              </a:cxnLst>
              <a:rect l="0" t="0" r="r" b="b"/>
              <a:pathLst>
                <a:path w="268" h="268">
                  <a:moveTo>
                    <a:pt x="0" y="214"/>
                  </a:moveTo>
                  <a:lnTo>
                    <a:pt x="81" y="134"/>
                  </a:lnTo>
                  <a:lnTo>
                    <a:pt x="0" y="54"/>
                  </a:lnTo>
                  <a:lnTo>
                    <a:pt x="54" y="0"/>
                  </a:lnTo>
                  <a:lnTo>
                    <a:pt x="134" y="80"/>
                  </a:lnTo>
                  <a:lnTo>
                    <a:pt x="214" y="0"/>
                  </a:lnTo>
                  <a:lnTo>
                    <a:pt x="268" y="54"/>
                  </a:lnTo>
                  <a:lnTo>
                    <a:pt x="188" y="134"/>
                  </a:lnTo>
                  <a:lnTo>
                    <a:pt x="268" y="214"/>
                  </a:lnTo>
                  <a:lnTo>
                    <a:pt x="214" y="268"/>
                  </a:lnTo>
                  <a:lnTo>
                    <a:pt x="134" y="187"/>
                  </a:lnTo>
                  <a:lnTo>
                    <a:pt x="54" y="268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Freeform 8"/>
            <p:cNvSpPr>
              <a:spLocks noSelect="1"/>
            </p:cNvSpPr>
            <p:nvPr/>
          </p:nvSpPr>
          <p:spPr bwMode="auto">
            <a:xfrm>
              <a:off x="115" y="103"/>
              <a:ext cx="268" cy="268"/>
            </a:xfrm>
            <a:custGeom>
              <a:avLst/>
              <a:gdLst/>
              <a:ahLst/>
              <a:cxnLst>
                <a:cxn ang="0">
                  <a:pos x="0" y="215"/>
                </a:cxn>
                <a:cxn ang="0">
                  <a:pos x="81" y="134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34" y="81"/>
                </a:cxn>
                <a:cxn ang="0">
                  <a:pos x="214" y="0"/>
                </a:cxn>
                <a:cxn ang="0">
                  <a:pos x="268" y="54"/>
                </a:cxn>
                <a:cxn ang="0">
                  <a:pos x="188" y="134"/>
                </a:cxn>
                <a:cxn ang="0">
                  <a:pos x="268" y="215"/>
                </a:cxn>
                <a:cxn ang="0">
                  <a:pos x="214" y="268"/>
                </a:cxn>
                <a:cxn ang="0">
                  <a:pos x="134" y="188"/>
                </a:cxn>
                <a:cxn ang="0">
                  <a:pos x="54" y="268"/>
                </a:cxn>
                <a:cxn ang="0">
                  <a:pos x="0" y="215"/>
                </a:cxn>
              </a:cxnLst>
              <a:rect l="0" t="0" r="r" b="b"/>
              <a:pathLst>
                <a:path w="268" h="268">
                  <a:moveTo>
                    <a:pt x="0" y="215"/>
                  </a:moveTo>
                  <a:lnTo>
                    <a:pt x="81" y="134"/>
                  </a:lnTo>
                  <a:lnTo>
                    <a:pt x="0" y="54"/>
                  </a:lnTo>
                  <a:lnTo>
                    <a:pt x="54" y="0"/>
                  </a:lnTo>
                  <a:lnTo>
                    <a:pt x="134" y="81"/>
                  </a:lnTo>
                  <a:lnTo>
                    <a:pt x="214" y="0"/>
                  </a:lnTo>
                  <a:lnTo>
                    <a:pt x="268" y="54"/>
                  </a:lnTo>
                  <a:lnTo>
                    <a:pt x="188" y="134"/>
                  </a:lnTo>
                  <a:lnTo>
                    <a:pt x="268" y="215"/>
                  </a:lnTo>
                  <a:lnTo>
                    <a:pt x="214" y="268"/>
                  </a:lnTo>
                  <a:lnTo>
                    <a:pt x="134" y="188"/>
                  </a:lnTo>
                  <a:lnTo>
                    <a:pt x="54" y="268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" name="Freeform 9"/>
            <p:cNvSpPr>
              <a:spLocks noSelect="1"/>
            </p:cNvSpPr>
            <p:nvPr/>
          </p:nvSpPr>
          <p:spPr bwMode="auto">
            <a:xfrm>
              <a:off x="115" y="425"/>
              <a:ext cx="268" cy="268"/>
            </a:xfrm>
            <a:custGeom>
              <a:avLst/>
              <a:gdLst/>
              <a:ahLst/>
              <a:cxnLst>
                <a:cxn ang="0">
                  <a:pos x="0" y="215"/>
                </a:cxn>
                <a:cxn ang="0">
                  <a:pos x="81" y="134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34" y="81"/>
                </a:cxn>
                <a:cxn ang="0">
                  <a:pos x="214" y="0"/>
                </a:cxn>
                <a:cxn ang="0">
                  <a:pos x="268" y="54"/>
                </a:cxn>
                <a:cxn ang="0">
                  <a:pos x="188" y="134"/>
                </a:cxn>
                <a:cxn ang="0">
                  <a:pos x="268" y="215"/>
                </a:cxn>
                <a:cxn ang="0">
                  <a:pos x="214" y="268"/>
                </a:cxn>
                <a:cxn ang="0">
                  <a:pos x="134" y="188"/>
                </a:cxn>
                <a:cxn ang="0">
                  <a:pos x="54" y="268"/>
                </a:cxn>
                <a:cxn ang="0">
                  <a:pos x="0" y="215"/>
                </a:cxn>
              </a:cxnLst>
              <a:rect l="0" t="0" r="r" b="b"/>
              <a:pathLst>
                <a:path w="268" h="268">
                  <a:moveTo>
                    <a:pt x="0" y="215"/>
                  </a:moveTo>
                  <a:lnTo>
                    <a:pt x="81" y="134"/>
                  </a:lnTo>
                  <a:lnTo>
                    <a:pt x="0" y="54"/>
                  </a:lnTo>
                  <a:lnTo>
                    <a:pt x="54" y="0"/>
                  </a:lnTo>
                  <a:lnTo>
                    <a:pt x="134" y="81"/>
                  </a:lnTo>
                  <a:lnTo>
                    <a:pt x="214" y="0"/>
                  </a:lnTo>
                  <a:lnTo>
                    <a:pt x="268" y="54"/>
                  </a:lnTo>
                  <a:lnTo>
                    <a:pt x="188" y="134"/>
                  </a:lnTo>
                  <a:lnTo>
                    <a:pt x="268" y="215"/>
                  </a:lnTo>
                  <a:lnTo>
                    <a:pt x="214" y="268"/>
                  </a:lnTo>
                  <a:lnTo>
                    <a:pt x="134" y="188"/>
                  </a:lnTo>
                  <a:lnTo>
                    <a:pt x="54" y="268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81045" y="1758949"/>
            <a:ext cx="7344000" cy="1836000"/>
          </a:xfrm>
        </p:spPr>
        <p:txBody>
          <a:bodyPr anchor="t" anchorCtr="0"/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nl-NL" noProof="1"/>
              <a:t>Titel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81045" y="3603786"/>
            <a:ext cx="7344000" cy="1752600"/>
          </a:xfrm>
        </p:spPr>
        <p:txBody>
          <a:bodyPr/>
          <a:lstStyle>
            <a:lvl1pPr marL="0" indent="0" algn="l">
              <a:buNone/>
              <a:defRPr sz="3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jaar / subtitel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87100" y="635700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750" b="1">
                <a:solidFill>
                  <a:schemeClr val="bg1"/>
                </a:solidFill>
              </a:defRPr>
            </a:lvl1pPr>
          </a:lstStyle>
          <a:p>
            <a:endParaRPr lang="nl-NL" noProof="1"/>
          </a:p>
        </p:txBody>
      </p:sp>
      <p:grpSp>
        <p:nvGrpSpPr>
          <p:cNvPr id="31" name="Group 4"/>
          <p:cNvGrpSpPr>
            <a:grpSpLocks noChangeAspect="1"/>
          </p:cNvGrpSpPr>
          <p:nvPr userDrawn="1"/>
        </p:nvGrpSpPr>
        <p:grpSpPr bwMode="auto">
          <a:xfrm>
            <a:off x="1017588" y="182563"/>
            <a:ext cx="1725613" cy="579438"/>
            <a:chOff x="641" y="115"/>
            <a:chExt cx="1087" cy="365"/>
          </a:xfrm>
        </p:grpSpPr>
        <p:sp>
          <p:nvSpPr>
            <p:cNvPr id="33" name="Freeform 5"/>
            <p:cNvSpPr>
              <a:spLocks noSelect="1" noEditPoints="1"/>
            </p:cNvSpPr>
            <p:nvPr/>
          </p:nvSpPr>
          <p:spPr bwMode="auto">
            <a:xfrm>
              <a:off x="641" y="333"/>
              <a:ext cx="147" cy="144"/>
            </a:xfrm>
            <a:custGeom>
              <a:avLst/>
              <a:gdLst/>
              <a:ahLst/>
              <a:cxnLst>
                <a:cxn ang="0">
                  <a:pos x="95" y="89"/>
                </a:cxn>
                <a:cxn ang="0">
                  <a:pos x="73" y="31"/>
                </a:cxn>
                <a:cxn ang="0">
                  <a:pos x="51" y="89"/>
                </a:cxn>
                <a:cxn ang="0">
                  <a:pos x="95" y="89"/>
                </a:cxn>
                <a:cxn ang="0">
                  <a:pos x="63" y="0"/>
                </a:cxn>
                <a:cxn ang="0">
                  <a:pos x="85" y="0"/>
                </a:cxn>
                <a:cxn ang="0">
                  <a:pos x="147" y="144"/>
                </a:cxn>
                <a:cxn ang="0">
                  <a:pos x="118" y="144"/>
                </a:cxn>
                <a:cxn ang="0">
                  <a:pos x="104" y="111"/>
                </a:cxn>
                <a:cxn ang="0">
                  <a:pos x="42" y="111"/>
                </a:cxn>
                <a:cxn ang="0">
                  <a:pos x="29" y="144"/>
                </a:cxn>
                <a:cxn ang="0">
                  <a:pos x="0" y="144"/>
                </a:cxn>
                <a:cxn ang="0">
                  <a:pos x="63" y="0"/>
                </a:cxn>
              </a:cxnLst>
              <a:rect l="0" t="0" r="r" b="b"/>
              <a:pathLst>
                <a:path w="147" h="144">
                  <a:moveTo>
                    <a:pt x="95" y="89"/>
                  </a:moveTo>
                  <a:lnTo>
                    <a:pt x="73" y="31"/>
                  </a:lnTo>
                  <a:lnTo>
                    <a:pt x="51" y="89"/>
                  </a:lnTo>
                  <a:lnTo>
                    <a:pt x="95" y="89"/>
                  </a:lnTo>
                  <a:close/>
                  <a:moveTo>
                    <a:pt x="63" y="0"/>
                  </a:moveTo>
                  <a:lnTo>
                    <a:pt x="85" y="0"/>
                  </a:lnTo>
                  <a:lnTo>
                    <a:pt x="147" y="144"/>
                  </a:lnTo>
                  <a:lnTo>
                    <a:pt x="118" y="144"/>
                  </a:lnTo>
                  <a:lnTo>
                    <a:pt x="104" y="111"/>
                  </a:lnTo>
                  <a:lnTo>
                    <a:pt x="42" y="111"/>
                  </a:lnTo>
                  <a:lnTo>
                    <a:pt x="29" y="144"/>
                  </a:lnTo>
                  <a:lnTo>
                    <a:pt x="0" y="14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" name="Freeform 6"/>
            <p:cNvSpPr>
              <a:spLocks noSelect="1"/>
            </p:cNvSpPr>
            <p:nvPr/>
          </p:nvSpPr>
          <p:spPr bwMode="auto">
            <a:xfrm>
              <a:off x="801" y="377"/>
              <a:ext cx="151" cy="1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65" y="18"/>
                </a:cxn>
                <a:cxn ang="0">
                  <a:pos x="165" y="126"/>
                </a:cxn>
                <a:cxn ang="0">
                  <a:pos x="167" y="126"/>
                </a:cxn>
                <a:cxn ang="0">
                  <a:pos x="380" y="0"/>
                </a:cxn>
                <a:cxn ang="0">
                  <a:pos x="597" y="129"/>
                </a:cxn>
                <a:cxn ang="0">
                  <a:pos x="825" y="0"/>
                </a:cxn>
                <a:cxn ang="0">
                  <a:pos x="1075" y="298"/>
                </a:cxn>
                <a:cxn ang="0">
                  <a:pos x="1075" y="712"/>
                </a:cxn>
                <a:cxn ang="0">
                  <a:pos x="902" y="712"/>
                </a:cxn>
                <a:cxn ang="0">
                  <a:pos x="902" y="318"/>
                </a:cxn>
                <a:cxn ang="0">
                  <a:pos x="773" y="157"/>
                </a:cxn>
                <a:cxn ang="0">
                  <a:pos x="624" y="336"/>
                </a:cxn>
                <a:cxn ang="0">
                  <a:pos x="624" y="712"/>
                </a:cxn>
                <a:cxn ang="0">
                  <a:pos x="451" y="712"/>
                </a:cxn>
                <a:cxn ang="0">
                  <a:pos x="451" y="298"/>
                </a:cxn>
                <a:cxn ang="0">
                  <a:pos x="332" y="157"/>
                </a:cxn>
                <a:cxn ang="0">
                  <a:pos x="173" y="333"/>
                </a:cxn>
                <a:cxn ang="0">
                  <a:pos x="173" y="712"/>
                </a:cxn>
                <a:cxn ang="0">
                  <a:pos x="0" y="712"/>
                </a:cxn>
                <a:cxn ang="0">
                  <a:pos x="0" y="18"/>
                </a:cxn>
              </a:cxnLst>
              <a:rect l="0" t="0" r="r" b="b"/>
              <a:pathLst>
                <a:path w="1075" h="712">
                  <a:moveTo>
                    <a:pt x="0" y="18"/>
                  </a:moveTo>
                  <a:cubicBezTo>
                    <a:pt x="165" y="18"/>
                    <a:pt x="165" y="18"/>
                    <a:pt x="165" y="18"/>
                  </a:cubicBezTo>
                  <a:cubicBezTo>
                    <a:pt x="165" y="126"/>
                    <a:pt x="165" y="126"/>
                    <a:pt x="165" y="126"/>
                  </a:cubicBezTo>
                  <a:cubicBezTo>
                    <a:pt x="167" y="126"/>
                    <a:pt x="167" y="126"/>
                    <a:pt x="167" y="126"/>
                  </a:cubicBezTo>
                  <a:cubicBezTo>
                    <a:pt x="198" y="61"/>
                    <a:pt x="264" y="0"/>
                    <a:pt x="380" y="0"/>
                  </a:cubicBezTo>
                  <a:cubicBezTo>
                    <a:pt x="487" y="0"/>
                    <a:pt x="561" y="42"/>
                    <a:pt x="597" y="129"/>
                  </a:cubicBezTo>
                  <a:cubicBezTo>
                    <a:pt x="647" y="41"/>
                    <a:pt x="721" y="0"/>
                    <a:pt x="825" y="0"/>
                  </a:cubicBezTo>
                  <a:cubicBezTo>
                    <a:pt x="1010" y="0"/>
                    <a:pt x="1075" y="132"/>
                    <a:pt x="1075" y="298"/>
                  </a:cubicBezTo>
                  <a:cubicBezTo>
                    <a:pt x="1075" y="712"/>
                    <a:pt x="1075" y="712"/>
                    <a:pt x="1075" y="712"/>
                  </a:cubicBezTo>
                  <a:cubicBezTo>
                    <a:pt x="902" y="712"/>
                    <a:pt x="902" y="712"/>
                    <a:pt x="902" y="712"/>
                  </a:cubicBezTo>
                  <a:cubicBezTo>
                    <a:pt x="902" y="318"/>
                    <a:pt x="902" y="318"/>
                    <a:pt x="902" y="318"/>
                  </a:cubicBezTo>
                  <a:cubicBezTo>
                    <a:pt x="902" y="232"/>
                    <a:pt x="876" y="157"/>
                    <a:pt x="773" y="157"/>
                  </a:cubicBezTo>
                  <a:cubicBezTo>
                    <a:pt x="665" y="157"/>
                    <a:pt x="624" y="246"/>
                    <a:pt x="624" y="336"/>
                  </a:cubicBezTo>
                  <a:cubicBezTo>
                    <a:pt x="624" y="712"/>
                    <a:pt x="624" y="712"/>
                    <a:pt x="624" y="712"/>
                  </a:cubicBezTo>
                  <a:cubicBezTo>
                    <a:pt x="451" y="712"/>
                    <a:pt x="451" y="712"/>
                    <a:pt x="451" y="712"/>
                  </a:cubicBezTo>
                  <a:cubicBezTo>
                    <a:pt x="451" y="298"/>
                    <a:pt x="451" y="298"/>
                    <a:pt x="451" y="298"/>
                  </a:cubicBezTo>
                  <a:cubicBezTo>
                    <a:pt x="451" y="213"/>
                    <a:pt x="416" y="157"/>
                    <a:pt x="332" y="157"/>
                  </a:cubicBezTo>
                  <a:cubicBezTo>
                    <a:pt x="218" y="157"/>
                    <a:pt x="173" y="240"/>
                    <a:pt x="173" y="333"/>
                  </a:cubicBezTo>
                  <a:cubicBezTo>
                    <a:pt x="173" y="712"/>
                    <a:pt x="173" y="712"/>
                    <a:pt x="173" y="712"/>
                  </a:cubicBezTo>
                  <a:cubicBezTo>
                    <a:pt x="0" y="712"/>
                    <a:pt x="0" y="712"/>
                    <a:pt x="0" y="712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Freeform 7"/>
            <p:cNvSpPr>
              <a:spLocks noSelect="1"/>
            </p:cNvSpPr>
            <p:nvPr/>
          </p:nvSpPr>
          <p:spPr bwMode="auto">
            <a:xfrm>
              <a:off x="970" y="377"/>
              <a:ext cx="80" cy="103"/>
            </a:xfrm>
            <a:custGeom>
              <a:avLst/>
              <a:gdLst/>
              <a:ahLst/>
              <a:cxnLst>
                <a:cxn ang="0">
                  <a:pos x="432" y="210"/>
                </a:cxn>
                <a:cxn ang="0">
                  <a:pos x="296" y="139"/>
                </a:cxn>
                <a:cxn ang="0">
                  <a:pos x="195" y="213"/>
                </a:cxn>
                <a:cxn ang="0">
                  <a:pos x="569" y="506"/>
                </a:cxn>
                <a:cxn ang="0">
                  <a:pos x="270" y="729"/>
                </a:cxn>
                <a:cxn ang="0">
                  <a:pos x="0" y="622"/>
                </a:cxn>
                <a:cxn ang="0">
                  <a:pos x="115" y="514"/>
                </a:cxn>
                <a:cxn ang="0">
                  <a:pos x="280" y="599"/>
                </a:cxn>
                <a:cxn ang="0">
                  <a:pos x="396" y="519"/>
                </a:cxn>
                <a:cxn ang="0">
                  <a:pos x="21" y="225"/>
                </a:cxn>
                <a:cxn ang="0">
                  <a:pos x="300" y="0"/>
                </a:cxn>
                <a:cxn ang="0">
                  <a:pos x="548" y="106"/>
                </a:cxn>
                <a:cxn ang="0">
                  <a:pos x="432" y="210"/>
                </a:cxn>
              </a:cxnLst>
              <a:rect l="0" t="0" r="r" b="b"/>
              <a:pathLst>
                <a:path w="569" h="729">
                  <a:moveTo>
                    <a:pt x="432" y="210"/>
                  </a:moveTo>
                  <a:cubicBezTo>
                    <a:pt x="399" y="164"/>
                    <a:pt x="355" y="139"/>
                    <a:pt x="296" y="139"/>
                  </a:cubicBezTo>
                  <a:cubicBezTo>
                    <a:pt x="250" y="139"/>
                    <a:pt x="195" y="161"/>
                    <a:pt x="195" y="213"/>
                  </a:cubicBezTo>
                  <a:cubicBezTo>
                    <a:pt x="195" y="337"/>
                    <a:pt x="569" y="236"/>
                    <a:pt x="569" y="506"/>
                  </a:cubicBezTo>
                  <a:cubicBezTo>
                    <a:pt x="569" y="671"/>
                    <a:pt x="412" y="729"/>
                    <a:pt x="270" y="729"/>
                  </a:cubicBezTo>
                  <a:cubicBezTo>
                    <a:pt x="163" y="729"/>
                    <a:pt x="71" y="702"/>
                    <a:pt x="0" y="622"/>
                  </a:cubicBezTo>
                  <a:cubicBezTo>
                    <a:pt x="115" y="514"/>
                    <a:pt x="115" y="514"/>
                    <a:pt x="115" y="514"/>
                  </a:cubicBezTo>
                  <a:cubicBezTo>
                    <a:pt x="160" y="563"/>
                    <a:pt x="207" y="599"/>
                    <a:pt x="280" y="599"/>
                  </a:cubicBezTo>
                  <a:cubicBezTo>
                    <a:pt x="331" y="599"/>
                    <a:pt x="396" y="574"/>
                    <a:pt x="396" y="519"/>
                  </a:cubicBezTo>
                  <a:cubicBezTo>
                    <a:pt x="396" y="376"/>
                    <a:pt x="21" y="489"/>
                    <a:pt x="21" y="225"/>
                  </a:cubicBezTo>
                  <a:cubicBezTo>
                    <a:pt x="21" y="70"/>
                    <a:pt x="160" y="0"/>
                    <a:pt x="300" y="0"/>
                  </a:cubicBezTo>
                  <a:cubicBezTo>
                    <a:pt x="393" y="0"/>
                    <a:pt x="491" y="29"/>
                    <a:pt x="548" y="106"/>
                  </a:cubicBezTo>
                  <a:lnTo>
                    <a:pt x="432" y="2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" name="Freeform 8"/>
            <p:cNvSpPr>
              <a:spLocks noSelect="1"/>
            </p:cNvSpPr>
            <p:nvPr/>
          </p:nvSpPr>
          <p:spPr bwMode="auto">
            <a:xfrm>
              <a:off x="1058" y="351"/>
              <a:ext cx="71" cy="129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0" y="201"/>
                </a:cxn>
                <a:cxn ang="0">
                  <a:pos x="143" y="201"/>
                </a:cxn>
                <a:cxn ang="0">
                  <a:pos x="143" y="0"/>
                </a:cxn>
                <a:cxn ang="0">
                  <a:pos x="317" y="0"/>
                </a:cxn>
                <a:cxn ang="0">
                  <a:pos x="317" y="201"/>
                </a:cxn>
                <a:cxn ang="0">
                  <a:pos x="507" y="201"/>
                </a:cxn>
                <a:cxn ang="0">
                  <a:pos x="507" y="348"/>
                </a:cxn>
                <a:cxn ang="0">
                  <a:pos x="317" y="348"/>
                </a:cxn>
                <a:cxn ang="0">
                  <a:pos x="317" y="652"/>
                </a:cxn>
                <a:cxn ang="0">
                  <a:pos x="413" y="765"/>
                </a:cxn>
                <a:cxn ang="0">
                  <a:pos x="507" y="743"/>
                </a:cxn>
                <a:cxn ang="0">
                  <a:pos x="507" y="889"/>
                </a:cxn>
                <a:cxn ang="0">
                  <a:pos x="370" y="912"/>
                </a:cxn>
                <a:cxn ang="0">
                  <a:pos x="143" y="666"/>
                </a:cxn>
                <a:cxn ang="0">
                  <a:pos x="143" y="348"/>
                </a:cxn>
                <a:cxn ang="0">
                  <a:pos x="0" y="348"/>
                </a:cxn>
              </a:cxnLst>
              <a:rect l="0" t="0" r="r" b="b"/>
              <a:pathLst>
                <a:path w="507" h="912">
                  <a:moveTo>
                    <a:pt x="0" y="348"/>
                  </a:moveTo>
                  <a:cubicBezTo>
                    <a:pt x="0" y="201"/>
                    <a:pt x="0" y="201"/>
                    <a:pt x="0" y="201"/>
                  </a:cubicBezTo>
                  <a:cubicBezTo>
                    <a:pt x="143" y="201"/>
                    <a:pt x="143" y="201"/>
                    <a:pt x="143" y="201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507" y="201"/>
                    <a:pt x="507" y="201"/>
                    <a:pt x="507" y="201"/>
                  </a:cubicBezTo>
                  <a:cubicBezTo>
                    <a:pt x="507" y="348"/>
                    <a:pt x="507" y="348"/>
                    <a:pt x="507" y="348"/>
                  </a:cubicBezTo>
                  <a:cubicBezTo>
                    <a:pt x="317" y="348"/>
                    <a:pt x="317" y="348"/>
                    <a:pt x="317" y="348"/>
                  </a:cubicBezTo>
                  <a:cubicBezTo>
                    <a:pt x="317" y="652"/>
                    <a:pt x="317" y="652"/>
                    <a:pt x="317" y="652"/>
                  </a:cubicBezTo>
                  <a:cubicBezTo>
                    <a:pt x="317" y="721"/>
                    <a:pt x="337" y="765"/>
                    <a:pt x="413" y="765"/>
                  </a:cubicBezTo>
                  <a:cubicBezTo>
                    <a:pt x="444" y="765"/>
                    <a:pt x="486" y="759"/>
                    <a:pt x="507" y="743"/>
                  </a:cubicBezTo>
                  <a:cubicBezTo>
                    <a:pt x="507" y="889"/>
                    <a:pt x="507" y="889"/>
                    <a:pt x="507" y="889"/>
                  </a:cubicBezTo>
                  <a:cubicBezTo>
                    <a:pt x="471" y="906"/>
                    <a:pt x="411" y="912"/>
                    <a:pt x="370" y="912"/>
                  </a:cubicBezTo>
                  <a:cubicBezTo>
                    <a:pt x="186" y="912"/>
                    <a:pt x="143" y="830"/>
                    <a:pt x="143" y="666"/>
                  </a:cubicBezTo>
                  <a:cubicBezTo>
                    <a:pt x="143" y="348"/>
                    <a:pt x="143" y="348"/>
                    <a:pt x="143" y="348"/>
                  </a:cubicBezTo>
                  <a:lnTo>
                    <a:pt x="0" y="3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" name="Freeform 9"/>
            <p:cNvSpPr>
              <a:spLocks noSelect="1" noEditPoints="1"/>
            </p:cNvSpPr>
            <p:nvPr/>
          </p:nvSpPr>
          <p:spPr bwMode="auto">
            <a:xfrm>
              <a:off x="1143" y="377"/>
              <a:ext cx="99" cy="103"/>
            </a:xfrm>
            <a:custGeom>
              <a:avLst/>
              <a:gdLst/>
              <a:ahLst/>
              <a:cxnLst>
                <a:cxn ang="0">
                  <a:pos x="529" y="295"/>
                </a:cxn>
                <a:cxn ang="0">
                  <a:pos x="352" y="131"/>
                </a:cxn>
                <a:cxn ang="0">
                  <a:pos x="173" y="295"/>
                </a:cxn>
                <a:cxn ang="0">
                  <a:pos x="529" y="295"/>
                </a:cxn>
                <a:cxn ang="0">
                  <a:pos x="173" y="426"/>
                </a:cxn>
                <a:cxn ang="0">
                  <a:pos x="360" y="590"/>
                </a:cxn>
                <a:cxn ang="0">
                  <a:pos x="546" y="496"/>
                </a:cxn>
                <a:cxn ang="0">
                  <a:pos x="671" y="590"/>
                </a:cxn>
                <a:cxn ang="0">
                  <a:pos x="377" y="729"/>
                </a:cxn>
                <a:cxn ang="0">
                  <a:pos x="0" y="365"/>
                </a:cxn>
                <a:cxn ang="0">
                  <a:pos x="377" y="0"/>
                </a:cxn>
                <a:cxn ang="0">
                  <a:pos x="702" y="378"/>
                </a:cxn>
                <a:cxn ang="0">
                  <a:pos x="702" y="426"/>
                </a:cxn>
                <a:cxn ang="0">
                  <a:pos x="173" y="426"/>
                </a:cxn>
              </a:cxnLst>
              <a:rect l="0" t="0" r="r" b="b"/>
              <a:pathLst>
                <a:path w="702" h="729">
                  <a:moveTo>
                    <a:pt x="529" y="295"/>
                  </a:moveTo>
                  <a:cubicBezTo>
                    <a:pt x="527" y="194"/>
                    <a:pt x="461" y="131"/>
                    <a:pt x="352" y="131"/>
                  </a:cubicBezTo>
                  <a:cubicBezTo>
                    <a:pt x="250" y="131"/>
                    <a:pt x="186" y="196"/>
                    <a:pt x="173" y="295"/>
                  </a:cubicBezTo>
                  <a:lnTo>
                    <a:pt x="529" y="295"/>
                  </a:lnTo>
                  <a:close/>
                  <a:moveTo>
                    <a:pt x="173" y="426"/>
                  </a:moveTo>
                  <a:cubicBezTo>
                    <a:pt x="185" y="528"/>
                    <a:pt x="263" y="590"/>
                    <a:pt x="360" y="590"/>
                  </a:cubicBezTo>
                  <a:cubicBezTo>
                    <a:pt x="446" y="590"/>
                    <a:pt x="503" y="550"/>
                    <a:pt x="546" y="496"/>
                  </a:cubicBezTo>
                  <a:cubicBezTo>
                    <a:pt x="671" y="590"/>
                    <a:pt x="671" y="590"/>
                    <a:pt x="671" y="590"/>
                  </a:cubicBezTo>
                  <a:cubicBezTo>
                    <a:pt x="590" y="690"/>
                    <a:pt x="487" y="729"/>
                    <a:pt x="377" y="729"/>
                  </a:cubicBezTo>
                  <a:cubicBezTo>
                    <a:pt x="167" y="729"/>
                    <a:pt x="0" y="583"/>
                    <a:pt x="0" y="365"/>
                  </a:cubicBezTo>
                  <a:cubicBezTo>
                    <a:pt x="0" y="146"/>
                    <a:pt x="167" y="0"/>
                    <a:pt x="377" y="0"/>
                  </a:cubicBezTo>
                  <a:cubicBezTo>
                    <a:pt x="571" y="0"/>
                    <a:pt x="702" y="136"/>
                    <a:pt x="702" y="378"/>
                  </a:cubicBezTo>
                  <a:cubicBezTo>
                    <a:pt x="702" y="426"/>
                    <a:pt x="702" y="426"/>
                    <a:pt x="702" y="426"/>
                  </a:cubicBezTo>
                  <a:lnTo>
                    <a:pt x="173" y="4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" name="Freeform 10"/>
            <p:cNvSpPr>
              <a:spLocks noSelect="1"/>
            </p:cNvSpPr>
            <p:nvPr/>
          </p:nvSpPr>
          <p:spPr bwMode="auto">
            <a:xfrm>
              <a:off x="1265" y="377"/>
              <a:ext cx="62" cy="1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74" y="18"/>
                </a:cxn>
                <a:cxn ang="0">
                  <a:pos x="174" y="128"/>
                </a:cxn>
                <a:cxn ang="0">
                  <a:pos x="177" y="128"/>
                </a:cxn>
                <a:cxn ang="0">
                  <a:pos x="382" y="0"/>
                </a:cxn>
                <a:cxn ang="0">
                  <a:pos x="444" y="11"/>
                </a:cxn>
                <a:cxn ang="0">
                  <a:pos x="444" y="178"/>
                </a:cxn>
                <a:cxn ang="0">
                  <a:pos x="360" y="165"/>
                </a:cxn>
                <a:cxn ang="0">
                  <a:pos x="174" y="340"/>
                </a:cxn>
                <a:cxn ang="0">
                  <a:pos x="174" y="712"/>
                </a:cxn>
                <a:cxn ang="0">
                  <a:pos x="0" y="712"/>
                </a:cxn>
                <a:cxn ang="0">
                  <a:pos x="0" y="18"/>
                </a:cxn>
              </a:cxnLst>
              <a:rect l="0" t="0" r="r" b="b"/>
              <a:pathLst>
                <a:path w="444" h="712">
                  <a:moveTo>
                    <a:pt x="0" y="18"/>
                  </a:moveTo>
                  <a:cubicBezTo>
                    <a:pt x="174" y="18"/>
                    <a:pt x="174" y="18"/>
                    <a:pt x="174" y="18"/>
                  </a:cubicBezTo>
                  <a:cubicBezTo>
                    <a:pt x="174" y="128"/>
                    <a:pt x="174" y="128"/>
                    <a:pt x="174" y="128"/>
                  </a:cubicBezTo>
                  <a:cubicBezTo>
                    <a:pt x="177" y="128"/>
                    <a:pt x="177" y="128"/>
                    <a:pt x="177" y="128"/>
                  </a:cubicBezTo>
                  <a:cubicBezTo>
                    <a:pt x="214" y="48"/>
                    <a:pt x="291" y="0"/>
                    <a:pt x="382" y="0"/>
                  </a:cubicBezTo>
                  <a:cubicBezTo>
                    <a:pt x="404" y="0"/>
                    <a:pt x="424" y="5"/>
                    <a:pt x="444" y="11"/>
                  </a:cubicBezTo>
                  <a:cubicBezTo>
                    <a:pt x="444" y="178"/>
                    <a:pt x="444" y="178"/>
                    <a:pt x="444" y="178"/>
                  </a:cubicBezTo>
                  <a:cubicBezTo>
                    <a:pt x="415" y="171"/>
                    <a:pt x="388" y="165"/>
                    <a:pt x="360" y="165"/>
                  </a:cubicBezTo>
                  <a:cubicBezTo>
                    <a:pt x="197" y="165"/>
                    <a:pt x="174" y="303"/>
                    <a:pt x="174" y="340"/>
                  </a:cubicBezTo>
                  <a:cubicBezTo>
                    <a:pt x="174" y="712"/>
                    <a:pt x="174" y="712"/>
                    <a:pt x="174" y="712"/>
                  </a:cubicBezTo>
                  <a:cubicBezTo>
                    <a:pt x="0" y="712"/>
                    <a:pt x="0" y="712"/>
                    <a:pt x="0" y="712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" name="Freeform 11"/>
            <p:cNvSpPr>
              <a:spLocks noSelect="1" noEditPoints="1"/>
            </p:cNvSpPr>
            <p:nvPr/>
          </p:nvSpPr>
          <p:spPr bwMode="auto">
            <a:xfrm>
              <a:off x="1336" y="323"/>
              <a:ext cx="105" cy="157"/>
            </a:xfrm>
            <a:custGeom>
              <a:avLst/>
              <a:gdLst/>
              <a:ahLst/>
              <a:cxnLst>
                <a:cxn ang="0">
                  <a:pos x="377" y="954"/>
                </a:cxn>
                <a:cxn ang="0">
                  <a:pos x="581" y="746"/>
                </a:cxn>
                <a:cxn ang="0">
                  <a:pos x="377" y="538"/>
                </a:cxn>
                <a:cxn ang="0">
                  <a:pos x="173" y="746"/>
                </a:cxn>
                <a:cxn ang="0">
                  <a:pos x="377" y="954"/>
                </a:cxn>
                <a:cxn ang="0">
                  <a:pos x="584" y="989"/>
                </a:cxn>
                <a:cxn ang="0">
                  <a:pos x="581" y="989"/>
                </a:cxn>
                <a:cxn ang="0">
                  <a:pos x="342" y="1110"/>
                </a:cxn>
                <a:cxn ang="0">
                  <a:pos x="0" y="746"/>
                </a:cxn>
                <a:cxn ang="0">
                  <a:pos x="335" y="381"/>
                </a:cxn>
                <a:cxn ang="0">
                  <a:pos x="571" y="487"/>
                </a:cxn>
                <a:cxn ang="0">
                  <a:pos x="575" y="487"/>
                </a:cxn>
                <a:cxn ang="0">
                  <a:pos x="575" y="0"/>
                </a:cxn>
                <a:cxn ang="0">
                  <a:pos x="749" y="0"/>
                </a:cxn>
                <a:cxn ang="0">
                  <a:pos x="749" y="1093"/>
                </a:cxn>
                <a:cxn ang="0">
                  <a:pos x="584" y="1093"/>
                </a:cxn>
                <a:cxn ang="0">
                  <a:pos x="584" y="989"/>
                </a:cxn>
              </a:cxnLst>
              <a:rect l="0" t="0" r="r" b="b"/>
              <a:pathLst>
                <a:path w="749" h="1110">
                  <a:moveTo>
                    <a:pt x="377" y="954"/>
                  </a:moveTo>
                  <a:cubicBezTo>
                    <a:pt x="504" y="954"/>
                    <a:pt x="581" y="854"/>
                    <a:pt x="581" y="746"/>
                  </a:cubicBezTo>
                  <a:cubicBezTo>
                    <a:pt x="581" y="637"/>
                    <a:pt x="504" y="538"/>
                    <a:pt x="377" y="538"/>
                  </a:cubicBezTo>
                  <a:cubicBezTo>
                    <a:pt x="250" y="538"/>
                    <a:pt x="173" y="637"/>
                    <a:pt x="173" y="746"/>
                  </a:cubicBezTo>
                  <a:cubicBezTo>
                    <a:pt x="173" y="854"/>
                    <a:pt x="250" y="954"/>
                    <a:pt x="377" y="954"/>
                  </a:cubicBezTo>
                  <a:close/>
                  <a:moveTo>
                    <a:pt x="584" y="989"/>
                  </a:moveTo>
                  <a:cubicBezTo>
                    <a:pt x="581" y="989"/>
                    <a:pt x="581" y="989"/>
                    <a:pt x="581" y="989"/>
                  </a:cubicBezTo>
                  <a:cubicBezTo>
                    <a:pt x="530" y="1073"/>
                    <a:pt x="439" y="1110"/>
                    <a:pt x="342" y="1110"/>
                  </a:cubicBezTo>
                  <a:cubicBezTo>
                    <a:pt x="128" y="1110"/>
                    <a:pt x="0" y="951"/>
                    <a:pt x="0" y="746"/>
                  </a:cubicBezTo>
                  <a:cubicBezTo>
                    <a:pt x="0" y="540"/>
                    <a:pt x="137" y="381"/>
                    <a:pt x="335" y="381"/>
                  </a:cubicBezTo>
                  <a:cubicBezTo>
                    <a:pt x="465" y="381"/>
                    <a:pt x="535" y="442"/>
                    <a:pt x="571" y="487"/>
                  </a:cubicBezTo>
                  <a:cubicBezTo>
                    <a:pt x="575" y="487"/>
                    <a:pt x="575" y="487"/>
                    <a:pt x="575" y="487"/>
                  </a:cubicBezTo>
                  <a:cubicBezTo>
                    <a:pt x="575" y="0"/>
                    <a:pt x="575" y="0"/>
                    <a:pt x="575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749" y="1093"/>
                    <a:pt x="749" y="1093"/>
                    <a:pt x="749" y="1093"/>
                  </a:cubicBezTo>
                  <a:cubicBezTo>
                    <a:pt x="584" y="1093"/>
                    <a:pt x="584" y="1093"/>
                    <a:pt x="584" y="1093"/>
                  </a:cubicBezTo>
                  <a:lnTo>
                    <a:pt x="584" y="9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" name="Freeform 12"/>
            <p:cNvSpPr>
              <a:spLocks noSelect="1" noEditPoints="1"/>
            </p:cNvSpPr>
            <p:nvPr/>
          </p:nvSpPr>
          <p:spPr bwMode="auto">
            <a:xfrm>
              <a:off x="1462" y="377"/>
              <a:ext cx="90" cy="103"/>
            </a:xfrm>
            <a:custGeom>
              <a:avLst/>
              <a:gdLst/>
              <a:ahLst/>
              <a:cxnLst>
                <a:cxn ang="0">
                  <a:pos x="470" y="401"/>
                </a:cxn>
                <a:cxn ang="0">
                  <a:pos x="434" y="401"/>
                </a:cxn>
                <a:cxn ang="0">
                  <a:pos x="173" y="508"/>
                </a:cxn>
                <a:cxn ang="0">
                  <a:pos x="295" y="599"/>
                </a:cxn>
                <a:cxn ang="0">
                  <a:pos x="470" y="440"/>
                </a:cxn>
                <a:cxn ang="0">
                  <a:pos x="470" y="401"/>
                </a:cxn>
                <a:cxn ang="0">
                  <a:pos x="480" y="616"/>
                </a:cxn>
                <a:cxn ang="0">
                  <a:pos x="476" y="616"/>
                </a:cxn>
                <a:cxn ang="0">
                  <a:pos x="253" y="729"/>
                </a:cxn>
                <a:cxn ang="0">
                  <a:pos x="0" y="521"/>
                </a:cxn>
                <a:cxn ang="0">
                  <a:pos x="437" y="279"/>
                </a:cxn>
                <a:cxn ang="0">
                  <a:pos x="480" y="279"/>
                </a:cxn>
                <a:cxn ang="0">
                  <a:pos x="480" y="261"/>
                </a:cxn>
                <a:cxn ang="0">
                  <a:pos x="321" y="131"/>
                </a:cxn>
                <a:cxn ang="0">
                  <a:pos x="136" y="203"/>
                </a:cxn>
                <a:cxn ang="0">
                  <a:pos x="45" y="112"/>
                </a:cxn>
                <a:cxn ang="0">
                  <a:pos x="340" y="0"/>
                </a:cxn>
                <a:cxn ang="0">
                  <a:pos x="636" y="313"/>
                </a:cxn>
                <a:cxn ang="0">
                  <a:pos x="636" y="712"/>
                </a:cxn>
                <a:cxn ang="0">
                  <a:pos x="480" y="712"/>
                </a:cxn>
                <a:cxn ang="0">
                  <a:pos x="480" y="616"/>
                </a:cxn>
              </a:cxnLst>
              <a:rect l="0" t="0" r="r" b="b"/>
              <a:pathLst>
                <a:path w="636" h="729">
                  <a:moveTo>
                    <a:pt x="470" y="401"/>
                  </a:moveTo>
                  <a:cubicBezTo>
                    <a:pt x="434" y="401"/>
                    <a:pt x="434" y="401"/>
                    <a:pt x="434" y="401"/>
                  </a:cubicBezTo>
                  <a:cubicBezTo>
                    <a:pt x="338" y="401"/>
                    <a:pt x="173" y="408"/>
                    <a:pt x="173" y="508"/>
                  </a:cubicBezTo>
                  <a:cubicBezTo>
                    <a:pt x="173" y="572"/>
                    <a:pt x="238" y="599"/>
                    <a:pt x="295" y="599"/>
                  </a:cubicBezTo>
                  <a:cubicBezTo>
                    <a:pt x="413" y="599"/>
                    <a:pt x="470" y="537"/>
                    <a:pt x="470" y="440"/>
                  </a:cubicBezTo>
                  <a:lnTo>
                    <a:pt x="470" y="401"/>
                  </a:lnTo>
                  <a:close/>
                  <a:moveTo>
                    <a:pt x="480" y="616"/>
                  </a:moveTo>
                  <a:cubicBezTo>
                    <a:pt x="476" y="616"/>
                    <a:pt x="476" y="616"/>
                    <a:pt x="476" y="616"/>
                  </a:cubicBezTo>
                  <a:cubicBezTo>
                    <a:pt x="426" y="694"/>
                    <a:pt x="345" y="729"/>
                    <a:pt x="253" y="729"/>
                  </a:cubicBezTo>
                  <a:cubicBezTo>
                    <a:pt x="124" y="729"/>
                    <a:pt x="0" y="658"/>
                    <a:pt x="0" y="521"/>
                  </a:cubicBezTo>
                  <a:cubicBezTo>
                    <a:pt x="0" y="295"/>
                    <a:pt x="263" y="279"/>
                    <a:pt x="437" y="279"/>
                  </a:cubicBezTo>
                  <a:cubicBezTo>
                    <a:pt x="480" y="279"/>
                    <a:pt x="480" y="279"/>
                    <a:pt x="480" y="279"/>
                  </a:cubicBezTo>
                  <a:cubicBezTo>
                    <a:pt x="480" y="261"/>
                    <a:pt x="480" y="261"/>
                    <a:pt x="480" y="261"/>
                  </a:cubicBezTo>
                  <a:cubicBezTo>
                    <a:pt x="480" y="175"/>
                    <a:pt x="413" y="131"/>
                    <a:pt x="321" y="131"/>
                  </a:cubicBezTo>
                  <a:cubicBezTo>
                    <a:pt x="249" y="131"/>
                    <a:pt x="182" y="159"/>
                    <a:pt x="136" y="203"/>
                  </a:cubicBezTo>
                  <a:cubicBezTo>
                    <a:pt x="45" y="112"/>
                    <a:pt x="45" y="112"/>
                    <a:pt x="45" y="112"/>
                  </a:cubicBezTo>
                  <a:cubicBezTo>
                    <a:pt x="121" y="34"/>
                    <a:pt x="230" y="0"/>
                    <a:pt x="340" y="0"/>
                  </a:cubicBezTo>
                  <a:cubicBezTo>
                    <a:pt x="636" y="0"/>
                    <a:pt x="636" y="214"/>
                    <a:pt x="636" y="313"/>
                  </a:cubicBezTo>
                  <a:cubicBezTo>
                    <a:pt x="636" y="712"/>
                    <a:pt x="636" y="712"/>
                    <a:pt x="636" y="712"/>
                  </a:cubicBezTo>
                  <a:cubicBezTo>
                    <a:pt x="480" y="712"/>
                    <a:pt x="480" y="712"/>
                    <a:pt x="480" y="712"/>
                  </a:cubicBezTo>
                  <a:lnTo>
                    <a:pt x="480" y="6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" name="Freeform 13"/>
            <p:cNvSpPr>
              <a:spLocks noSelect="1"/>
            </p:cNvSpPr>
            <p:nvPr/>
          </p:nvSpPr>
          <p:spPr bwMode="auto">
            <a:xfrm>
              <a:off x="1577" y="377"/>
              <a:ext cx="151" cy="1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65" y="18"/>
                </a:cxn>
                <a:cxn ang="0">
                  <a:pos x="165" y="126"/>
                </a:cxn>
                <a:cxn ang="0">
                  <a:pos x="168" y="126"/>
                </a:cxn>
                <a:cxn ang="0">
                  <a:pos x="381" y="0"/>
                </a:cxn>
                <a:cxn ang="0">
                  <a:pos x="598" y="129"/>
                </a:cxn>
                <a:cxn ang="0">
                  <a:pos x="826" y="0"/>
                </a:cxn>
                <a:cxn ang="0">
                  <a:pos x="1076" y="298"/>
                </a:cxn>
                <a:cxn ang="0">
                  <a:pos x="1076" y="712"/>
                </a:cxn>
                <a:cxn ang="0">
                  <a:pos x="903" y="712"/>
                </a:cxn>
                <a:cxn ang="0">
                  <a:pos x="903" y="318"/>
                </a:cxn>
                <a:cxn ang="0">
                  <a:pos x="774" y="157"/>
                </a:cxn>
                <a:cxn ang="0">
                  <a:pos x="625" y="336"/>
                </a:cxn>
                <a:cxn ang="0">
                  <a:pos x="625" y="712"/>
                </a:cxn>
                <a:cxn ang="0">
                  <a:pos x="452" y="712"/>
                </a:cxn>
                <a:cxn ang="0">
                  <a:pos x="452" y="298"/>
                </a:cxn>
                <a:cxn ang="0">
                  <a:pos x="333" y="157"/>
                </a:cxn>
                <a:cxn ang="0">
                  <a:pos x="174" y="333"/>
                </a:cxn>
                <a:cxn ang="0">
                  <a:pos x="174" y="712"/>
                </a:cxn>
                <a:cxn ang="0">
                  <a:pos x="0" y="712"/>
                </a:cxn>
                <a:cxn ang="0">
                  <a:pos x="0" y="18"/>
                </a:cxn>
              </a:cxnLst>
              <a:rect l="0" t="0" r="r" b="b"/>
              <a:pathLst>
                <a:path w="1076" h="712">
                  <a:moveTo>
                    <a:pt x="0" y="18"/>
                  </a:moveTo>
                  <a:cubicBezTo>
                    <a:pt x="165" y="18"/>
                    <a:pt x="165" y="18"/>
                    <a:pt x="165" y="18"/>
                  </a:cubicBezTo>
                  <a:cubicBezTo>
                    <a:pt x="165" y="126"/>
                    <a:pt x="165" y="126"/>
                    <a:pt x="165" y="126"/>
                  </a:cubicBezTo>
                  <a:cubicBezTo>
                    <a:pt x="168" y="126"/>
                    <a:pt x="168" y="126"/>
                    <a:pt x="168" y="126"/>
                  </a:cubicBezTo>
                  <a:cubicBezTo>
                    <a:pt x="199" y="61"/>
                    <a:pt x="265" y="0"/>
                    <a:pt x="381" y="0"/>
                  </a:cubicBezTo>
                  <a:cubicBezTo>
                    <a:pt x="488" y="0"/>
                    <a:pt x="561" y="42"/>
                    <a:pt x="598" y="129"/>
                  </a:cubicBezTo>
                  <a:cubicBezTo>
                    <a:pt x="648" y="41"/>
                    <a:pt x="722" y="0"/>
                    <a:pt x="826" y="0"/>
                  </a:cubicBezTo>
                  <a:cubicBezTo>
                    <a:pt x="1011" y="0"/>
                    <a:pt x="1076" y="132"/>
                    <a:pt x="1076" y="298"/>
                  </a:cubicBezTo>
                  <a:cubicBezTo>
                    <a:pt x="1076" y="712"/>
                    <a:pt x="1076" y="712"/>
                    <a:pt x="1076" y="712"/>
                  </a:cubicBezTo>
                  <a:cubicBezTo>
                    <a:pt x="903" y="712"/>
                    <a:pt x="903" y="712"/>
                    <a:pt x="903" y="712"/>
                  </a:cubicBezTo>
                  <a:cubicBezTo>
                    <a:pt x="903" y="318"/>
                    <a:pt x="903" y="318"/>
                    <a:pt x="903" y="318"/>
                  </a:cubicBezTo>
                  <a:cubicBezTo>
                    <a:pt x="903" y="232"/>
                    <a:pt x="877" y="157"/>
                    <a:pt x="774" y="157"/>
                  </a:cubicBezTo>
                  <a:cubicBezTo>
                    <a:pt x="666" y="157"/>
                    <a:pt x="625" y="246"/>
                    <a:pt x="625" y="336"/>
                  </a:cubicBezTo>
                  <a:cubicBezTo>
                    <a:pt x="625" y="712"/>
                    <a:pt x="625" y="712"/>
                    <a:pt x="625" y="712"/>
                  </a:cubicBezTo>
                  <a:cubicBezTo>
                    <a:pt x="452" y="712"/>
                    <a:pt x="452" y="712"/>
                    <a:pt x="452" y="712"/>
                  </a:cubicBezTo>
                  <a:cubicBezTo>
                    <a:pt x="452" y="298"/>
                    <a:pt x="452" y="298"/>
                    <a:pt x="452" y="298"/>
                  </a:cubicBezTo>
                  <a:cubicBezTo>
                    <a:pt x="452" y="213"/>
                    <a:pt x="417" y="157"/>
                    <a:pt x="333" y="157"/>
                  </a:cubicBezTo>
                  <a:cubicBezTo>
                    <a:pt x="219" y="157"/>
                    <a:pt x="174" y="240"/>
                    <a:pt x="174" y="333"/>
                  </a:cubicBezTo>
                  <a:cubicBezTo>
                    <a:pt x="174" y="712"/>
                    <a:pt x="174" y="712"/>
                    <a:pt x="174" y="712"/>
                  </a:cubicBezTo>
                  <a:cubicBezTo>
                    <a:pt x="0" y="712"/>
                    <a:pt x="0" y="712"/>
                    <a:pt x="0" y="712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" name="Freeform 14"/>
            <p:cNvSpPr>
              <a:spLocks noSelect="1"/>
            </p:cNvSpPr>
            <p:nvPr/>
          </p:nvSpPr>
          <p:spPr bwMode="auto">
            <a:xfrm>
              <a:off x="650" y="115"/>
              <a:ext cx="135" cy="152"/>
            </a:xfrm>
            <a:custGeom>
              <a:avLst/>
              <a:gdLst/>
              <a:ahLst/>
              <a:cxnLst>
                <a:cxn ang="0">
                  <a:pos x="964" y="975"/>
                </a:cxn>
                <a:cxn ang="0">
                  <a:pos x="541" y="1076"/>
                </a:cxn>
                <a:cxn ang="0">
                  <a:pos x="0" y="543"/>
                </a:cxn>
                <a:cxn ang="0">
                  <a:pos x="541" y="0"/>
                </a:cxn>
                <a:cxn ang="0">
                  <a:pos x="944" y="129"/>
                </a:cxn>
                <a:cxn ang="0">
                  <a:pos x="810" y="265"/>
                </a:cxn>
                <a:cxn ang="0">
                  <a:pos x="542" y="165"/>
                </a:cxn>
                <a:cxn ang="0">
                  <a:pos x="191" y="531"/>
                </a:cxn>
                <a:cxn ang="0">
                  <a:pos x="542" y="911"/>
                </a:cxn>
                <a:cxn ang="0">
                  <a:pos x="782" y="858"/>
                </a:cxn>
                <a:cxn ang="0">
                  <a:pos x="782" y="616"/>
                </a:cxn>
                <a:cxn ang="0">
                  <a:pos x="573" y="616"/>
                </a:cxn>
                <a:cxn ang="0">
                  <a:pos x="573" y="452"/>
                </a:cxn>
                <a:cxn ang="0">
                  <a:pos x="964" y="452"/>
                </a:cxn>
                <a:cxn ang="0">
                  <a:pos x="964" y="975"/>
                </a:cxn>
              </a:cxnLst>
              <a:rect l="0" t="0" r="r" b="b"/>
              <a:pathLst>
                <a:path w="964" h="1076">
                  <a:moveTo>
                    <a:pt x="964" y="975"/>
                  </a:moveTo>
                  <a:cubicBezTo>
                    <a:pt x="840" y="1042"/>
                    <a:pt x="698" y="1076"/>
                    <a:pt x="541" y="1076"/>
                  </a:cubicBezTo>
                  <a:cubicBezTo>
                    <a:pt x="225" y="1076"/>
                    <a:pt x="0" y="862"/>
                    <a:pt x="0" y="543"/>
                  </a:cubicBezTo>
                  <a:cubicBezTo>
                    <a:pt x="0" y="214"/>
                    <a:pt x="225" y="0"/>
                    <a:pt x="541" y="0"/>
                  </a:cubicBezTo>
                  <a:cubicBezTo>
                    <a:pt x="697" y="0"/>
                    <a:pt x="837" y="34"/>
                    <a:pt x="944" y="129"/>
                  </a:cubicBezTo>
                  <a:cubicBezTo>
                    <a:pt x="810" y="265"/>
                    <a:pt x="810" y="265"/>
                    <a:pt x="810" y="265"/>
                  </a:cubicBezTo>
                  <a:cubicBezTo>
                    <a:pt x="745" y="201"/>
                    <a:pt x="645" y="165"/>
                    <a:pt x="542" y="165"/>
                  </a:cubicBezTo>
                  <a:cubicBezTo>
                    <a:pt x="331" y="165"/>
                    <a:pt x="191" y="327"/>
                    <a:pt x="191" y="531"/>
                  </a:cubicBezTo>
                  <a:cubicBezTo>
                    <a:pt x="191" y="749"/>
                    <a:pt x="331" y="911"/>
                    <a:pt x="542" y="911"/>
                  </a:cubicBezTo>
                  <a:cubicBezTo>
                    <a:pt x="635" y="911"/>
                    <a:pt x="719" y="894"/>
                    <a:pt x="782" y="858"/>
                  </a:cubicBezTo>
                  <a:cubicBezTo>
                    <a:pt x="782" y="616"/>
                    <a:pt x="782" y="616"/>
                    <a:pt x="782" y="616"/>
                  </a:cubicBezTo>
                  <a:cubicBezTo>
                    <a:pt x="573" y="616"/>
                    <a:pt x="573" y="616"/>
                    <a:pt x="573" y="616"/>
                  </a:cubicBezTo>
                  <a:cubicBezTo>
                    <a:pt x="573" y="452"/>
                    <a:pt x="573" y="452"/>
                    <a:pt x="573" y="452"/>
                  </a:cubicBezTo>
                  <a:cubicBezTo>
                    <a:pt x="964" y="452"/>
                    <a:pt x="964" y="452"/>
                    <a:pt x="964" y="452"/>
                  </a:cubicBezTo>
                  <a:lnTo>
                    <a:pt x="964" y="975"/>
                  </a:lnTo>
                  <a:close/>
                </a:path>
              </a:pathLst>
            </a:custGeom>
            <a:solidFill>
              <a:srgbClr val="2222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" name="Freeform 15"/>
            <p:cNvSpPr>
              <a:spLocks noSelect="1" noEditPoints="1"/>
            </p:cNvSpPr>
            <p:nvPr/>
          </p:nvSpPr>
          <p:spPr bwMode="auto">
            <a:xfrm>
              <a:off x="972" y="119"/>
              <a:ext cx="130" cy="144"/>
            </a:xfrm>
            <a:custGeom>
              <a:avLst/>
              <a:gdLst/>
              <a:ahLst/>
              <a:cxnLst>
                <a:cxn ang="0">
                  <a:pos x="318" y="859"/>
                </a:cxn>
                <a:cxn ang="0">
                  <a:pos x="733" y="512"/>
                </a:cxn>
                <a:cxn ang="0">
                  <a:pos x="348" y="165"/>
                </a:cxn>
                <a:cxn ang="0">
                  <a:pos x="182" y="165"/>
                </a:cxn>
                <a:cxn ang="0">
                  <a:pos x="182" y="859"/>
                </a:cxn>
                <a:cxn ang="0">
                  <a:pos x="318" y="859"/>
                </a:cxn>
                <a:cxn ang="0">
                  <a:pos x="0" y="0"/>
                </a:cxn>
                <a:cxn ang="0">
                  <a:pos x="403" y="0"/>
                </a:cxn>
                <a:cxn ang="0">
                  <a:pos x="924" y="512"/>
                </a:cxn>
                <a:cxn ang="0">
                  <a:pos x="381" y="1024"/>
                </a:cxn>
                <a:cxn ang="0">
                  <a:pos x="0" y="1024"/>
                </a:cxn>
                <a:cxn ang="0">
                  <a:pos x="0" y="0"/>
                </a:cxn>
              </a:cxnLst>
              <a:rect l="0" t="0" r="r" b="b"/>
              <a:pathLst>
                <a:path w="924" h="1024">
                  <a:moveTo>
                    <a:pt x="318" y="859"/>
                  </a:moveTo>
                  <a:cubicBezTo>
                    <a:pt x="546" y="859"/>
                    <a:pt x="733" y="761"/>
                    <a:pt x="733" y="512"/>
                  </a:cubicBezTo>
                  <a:cubicBezTo>
                    <a:pt x="733" y="264"/>
                    <a:pt x="571" y="165"/>
                    <a:pt x="348" y="165"/>
                  </a:cubicBezTo>
                  <a:cubicBezTo>
                    <a:pt x="182" y="165"/>
                    <a:pt x="182" y="165"/>
                    <a:pt x="182" y="165"/>
                  </a:cubicBezTo>
                  <a:cubicBezTo>
                    <a:pt x="182" y="859"/>
                    <a:pt x="182" y="859"/>
                    <a:pt x="182" y="859"/>
                  </a:cubicBezTo>
                  <a:lnTo>
                    <a:pt x="318" y="859"/>
                  </a:lnTo>
                  <a:close/>
                  <a:moveTo>
                    <a:pt x="0" y="0"/>
                  </a:moveTo>
                  <a:cubicBezTo>
                    <a:pt x="403" y="0"/>
                    <a:pt x="403" y="0"/>
                    <a:pt x="403" y="0"/>
                  </a:cubicBezTo>
                  <a:cubicBezTo>
                    <a:pt x="672" y="0"/>
                    <a:pt x="924" y="165"/>
                    <a:pt x="924" y="512"/>
                  </a:cubicBezTo>
                  <a:cubicBezTo>
                    <a:pt x="924" y="862"/>
                    <a:pt x="627" y="1024"/>
                    <a:pt x="381" y="1024"/>
                  </a:cubicBezTo>
                  <a:cubicBezTo>
                    <a:pt x="0" y="1024"/>
                    <a:pt x="0" y="1024"/>
                    <a:pt x="0" y="10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22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" name="Freeform 16"/>
            <p:cNvSpPr>
              <a:spLocks noSelect="1"/>
            </p:cNvSpPr>
            <p:nvPr/>
          </p:nvSpPr>
          <p:spPr bwMode="auto">
            <a:xfrm>
              <a:off x="808" y="115"/>
              <a:ext cx="136" cy="152"/>
            </a:xfrm>
            <a:custGeom>
              <a:avLst/>
              <a:gdLst/>
              <a:ahLst/>
              <a:cxnLst>
                <a:cxn ang="0">
                  <a:pos x="965" y="975"/>
                </a:cxn>
                <a:cxn ang="0">
                  <a:pos x="541" y="1076"/>
                </a:cxn>
                <a:cxn ang="0">
                  <a:pos x="0" y="543"/>
                </a:cxn>
                <a:cxn ang="0">
                  <a:pos x="541" y="0"/>
                </a:cxn>
                <a:cxn ang="0">
                  <a:pos x="944" y="129"/>
                </a:cxn>
                <a:cxn ang="0">
                  <a:pos x="810" y="265"/>
                </a:cxn>
                <a:cxn ang="0">
                  <a:pos x="542" y="165"/>
                </a:cxn>
                <a:cxn ang="0">
                  <a:pos x="191" y="531"/>
                </a:cxn>
                <a:cxn ang="0">
                  <a:pos x="542" y="911"/>
                </a:cxn>
                <a:cxn ang="0">
                  <a:pos x="782" y="858"/>
                </a:cxn>
                <a:cxn ang="0">
                  <a:pos x="782" y="616"/>
                </a:cxn>
                <a:cxn ang="0">
                  <a:pos x="573" y="616"/>
                </a:cxn>
                <a:cxn ang="0">
                  <a:pos x="573" y="452"/>
                </a:cxn>
                <a:cxn ang="0">
                  <a:pos x="965" y="452"/>
                </a:cxn>
                <a:cxn ang="0">
                  <a:pos x="965" y="975"/>
                </a:cxn>
              </a:cxnLst>
              <a:rect l="0" t="0" r="r" b="b"/>
              <a:pathLst>
                <a:path w="965" h="1076">
                  <a:moveTo>
                    <a:pt x="965" y="975"/>
                  </a:moveTo>
                  <a:cubicBezTo>
                    <a:pt x="840" y="1042"/>
                    <a:pt x="699" y="1076"/>
                    <a:pt x="541" y="1076"/>
                  </a:cubicBezTo>
                  <a:cubicBezTo>
                    <a:pt x="226" y="1076"/>
                    <a:pt x="0" y="862"/>
                    <a:pt x="0" y="543"/>
                  </a:cubicBezTo>
                  <a:cubicBezTo>
                    <a:pt x="0" y="214"/>
                    <a:pt x="226" y="0"/>
                    <a:pt x="541" y="0"/>
                  </a:cubicBezTo>
                  <a:cubicBezTo>
                    <a:pt x="697" y="0"/>
                    <a:pt x="837" y="34"/>
                    <a:pt x="944" y="129"/>
                  </a:cubicBezTo>
                  <a:cubicBezTo>
                    <a:pt x="810" y="265"/>
                    <a:pt x="810" y="265"/>
                    <a:pt x="810" y="265"/>
                  </a:cubicBezTo>
                  <a:cubicBezTo>
                    <a:pt x="745" y="201"/>
                    <a:pt x="645" y="165"/>
                    <a:pt x="542" y="165"/>
                  </a:cubicBezTo>
                  <a:cubicBezTo>
                    <a:pt x="331" y="165"/>
                    <a:pt x="191" y="327"/>
                    <a:pt x="191" y="531"/>
                  </a:cubicBezTo>
                  <a:cubicBezTo>
                    <a:pt x="191" y="749"/>
                    <a:pt x="331" y="911"/>
                    <a:pt x="542" y="911"/>
                  </a:cubicBezTo>
                  <a:cubicBezTo>
                    <a:pt x="635" y="911"/>
                    <a:pt x="719" y="894"/>
                    <a:pt x="782" y="858"/>
                  </a:cubicBezTo>
                  <a:cubicBezTo>
                    <a:pt x="782" y="616"/>
                    <a:pt x="782" y="616"/>
                    <a:pt x="782" y="616"/>
                  </a:cubicBezTo>
                  <a:cubicBezTo>
                    <a:pt x="573" y="616"/>
                    <a:pt x="573" y="616"/>
                    <a:pt x="573" y="616"/>
                  </a:cubicBezTo>
                  <a:cubicBezTo>
                    <a:pt x="573" y="452"/>
                    <a:pt x="573" y="452"/>
                    <a:pt x="573" y="452"/>
                  </a:cubicBezTo>
                  <a:cubicBezTo>
                    <a:pt x="965" y="452"/>
                    <a:pt x="965" y="452"/>
                    <a:pt x="965" y="452"/>
                  </a:cubicBezTo>
                  <a:lnTo>
                    <a:pt x="965" y="975"/>
                  </a:lnTo>
                  <a:close/>
                </a:path>
              </a:pathLst>
            </a:custGeom>
            <a:solidFill>
              <a:srgbClr val="2222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ussen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0" y="1588"/>
            <a:ext cx="9144000" cy="6854825"/>
            <a:chOff x="0" y="1"/>
            <a:chExt cx="5760" cy="4318"/>
          </a:xfrm>
        </p:grpSpPr>
        <p:sp>
          <p:nvSpPr>
            <p:cNvPr id="9" name="Rectangle 5"/>
            <p:cNvSpPr>
              <a:spLocks noSelect="1" noChangeArrowheads="1"/>
            </p:cNvSpPr>
            <p:nvPr/>
          </p:nvSpPr>
          <p:spPr bwMode="auto">
            <a:xfrm>
              <a:off x="4" y="1"/>
              <a:ext cx="5756" cy="431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Rectangle 6"/>
            <p:cNvSpPr>
              <a:spLocks noSelect="1" noChangeArrowheads="1"/>
            </p:cNvSpPr>
            <p:nvPr/>
          </p:nvSpPr>
          <p:spPr bwMode="auto">
            <a:xfrm>
              <a:off x="0" y="1"/>
              <a:ext cx="496" cy="43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Freeform 7"/>
            <p:cNvSpPr>
              <a:spLocks noSelect="1"/>
            </p:cNvSpPr>
            <p:nvPr/>
          </p:nvSpPr>
          <p:spPr bwMode="auto">
            <a:xfrm>
              <a:off x="115" y="747"/>
              <a:ext cx="268" cy="268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81" y="134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34" y="80"/>
                </a:cxn>
                <a:cxn ang="0">
                  <a:pos x="214" y="0"/>
                </a:cxn>
                <a:cxn ang="0">
                  <a:pos x="268" y="54"/>
                </a:cxn>
                <a:cxn ang="0">
                  <a:pos x="188" y="134"/>
                </a:cxn>
                <a:cxn ang="0">
                  <a:pos x="268" y="214"/>
                </a:cxn>
                <a:cxn ang="0">
                  <a:pos x="214" y="268"/>
                </a:cxn>
                <a:cxn ang="0">
                  <a:pos x="134" y="187"/>
                </a:cxn>
                <a:cxn ang="0">
                  <a:pos x="54" y="268"/>
                </a:cxn>
                <a:cxn ang="0">
                  <a:pos x="0" y="214"/>
                </a:cxn>
              </a:cxnLst>
              <a:rect l="0" t="0" r="r" b="b"/>
              <a:pathLst>
                <a:path w="268" h="268">
                  <a:moveTo>
                    <a:pt x="0" y="214"/>
                  </a:moveTo>
                  <a:lnTo>
                    <a:pt x="81" y="134"/>
                  </a:lnTo>
                  <a:lnTo>
                    <a:pt x="0" y="54"/>
                  </a:lnTo>
                  <a:lnTo>
                    <a:pt x="54" y="0"/>
                  </a:lnTo>
                  <a:lnTo>
                    <a:pt x="134" y="80"/>
                  </a:lnTo>
                  <a:lnTo>
                    <a:pt x="214" y="0"/>
                  </a:lnTo>
                  <a:lnTo>
                    <a:pt x="268" y="54"/>
                  </a:lnTo>
                  <a:lnTo>
                    <a:pt x="188" y="134"/>
                  </a:lnTo>
                  <a:lnTo>
                    <a:pt x="268" y="214"/>
                  </a:lnTo>
                  <a:lnTo>
                    <a:pt x="214" y="268"/>
                  </a:lnTo>
                  <a:lnTo>
                    <a:pt x="134" y="187"/>
                  </a:lnTo>
                  <a:lnTo>
                    <a:pt x="54" y="268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Freeform 8"/>
            <p:cNvSpPr>
              <a:spLocks noSelect="1"/>
            </p:cNvSpPr>
            <p:nvPr/>
          </p:nvSpPr>
          <p:spPr bwMode="auto">
            <a:xfrm>
              <a:off x="115" y="103"/>
              <a:ext cx="268" cy="268"/>
            </a:xfrm>
            <a:custGeom>
              <a:avLst/>
              <a:gdLst/>
              <a:ahLst/>
              <a:cxnLst>
                <a:cxn ang="0">
                  <a:pos x="0" y="215"/>
                </a:cxn>
                <a:cxn ang="0">
                  <a:pos x="81" y="134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34" y="81"/>
                </a:cxn>
                <a:cxn ang="0">
                  <a:pos x="214" y="0"/>
                </a:cxn>
                <a:cxn ang="0">
                  <a:pos x="268" y="54"/>
                </a:cxn>
                <a:cxn ang="0">
                  <a:pos x="188" y="134"/>
                </a:cxn>
                <a:cxn ang="0">
                  <a:pos x="268" y="215"/>
                </a:cxn>
                <a:cxn ang="0">
                  <a:pos x="214" y="268"/>
                </a:cxn>
                <a:cxn ang="0">
                  <a:pos x="134" y="188"/>
                </a:cxn>
                <a:cxn ang="0">
                  <a:pos x="54" y="268"/>
                </a:cxn>
                <a:cxn ang="0">
                  <a:pos x="0" y="215"/>
                </a:cxn>
              </a:cxnLst>
              <a:rect l="0" t="0" r="r" b="b"/>
              <a:pathLst>
                <a:path w="268" h="268">
                  <a:moveTo>
                    <a:pt x="0" y="215"/>
                  </a:moveTo>
                  <a:lnTo>
                    <a:pt x="81" y="134"/>
                  </a:lnTo>
                  <a:lnTo>
                    <a:pt x="0" y="54"/>
                  </a:lnTo>
                  <a:lnTo>
                    <a:pt x="54" y="0"/>
                  </a:lnTo>
                  <a:lnTo>
                    <a:pt x="134" y="81"/>
                  </a:lnTo>
                  <a:lnTo>
                    <a:pt x="214" y="0"/>
                  </a:lnTo>
                  <a:lnTo>
                    <a:pt x="268" y="54"/>
                  </a:lnTo>
                  <a:lnTo>
                    <a:pt x="188" y="134"/>
                  </a:lnTo>
                  <a:lnTo>
                    <a:pt x="268" y="215"/>
                  </a:lnTo>
                  <a:lnTo>
                    <a:pt x="214" y="268"/>
                  </a:lnTo>
                  <a:lnTo>
                    <a:pt x="134" y="188"/>
                  </a:lnTo>
                  <a:lnTo>
                    <a:pt x="54" y="268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" name="Freeform 9"/>
            <p:cNvSpPr>
              <a:spLocks noSelect="1"/>
            </p:cNvSpPr>
            <p:nvPr/>
          </p:nvSpPr>
          <p:spPr bwMode="auto">
            <a:xfrm>
              <a:off x="115" y="425"/>
              <a:ext cx="268" cy="268"/>
            </a:xfrm>
            <a:custGeom>
              <a:avLst/>
              <a:gdLst/>
              <a:ahLst/>
              <a:cxnLst>
                <a:cxn ang="0">
                  <a:pos x="0" y="215"/>
                </a:cxn>
                <a:cxn ang="0">
                  <a:pos x="81" y="134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34" y="81"/>
                </a:cxn>
                <a:cxn ang="0">
                  <a:pos x="214" y="0"/>
                </a:cxn>
                <a:cxn ang="0">
                  <a:pos x="268" y="54"/>
                </a:cxn>
                <a:cxn ang="0">
                  <a:pos x="188" y="134"/>
                </a:cxn>
                <a:cxn ang="0">
                  <a:pos x="268" y="215"/>
                </a:cxn>
                <a:cxn ang="0">
                  <a:pos x="214" y="268"/>
                </a:cxn>
                <a:cxn ang="0">
                  <a:pos x="134" y="188"/>
                </a:cxn>
                <a:cxn ang="0">
                  <a:pos x="54" y="268"/>
                </a:cxn>
                <a:cxn ang="0">
                  <a:pos x="0" y="215"/>
                </a:cxn>
              </a:cxnLst>
              <a:rect l="0" t="0" r="r" b="b"/>
              <a:pathLst>
                <a:path w="268" h="268">
                  <a:moveTo>
                    <a:pt x="0" y="215"/>
                  </a:moveTo>
                  <a:lnTo>
                    <a:pt x="81" y="134"/>
                  </a:lnTo>
                  <a:lnTo>
                    <a:pt x="0" y="54"/>
                  </a:lnTo>
                  <a:lnTo>
                    <a:pt x="54" y="0"/>
                  </a:lnTo>
                  <a:lnTo>
                    <a:pt x="134" y="81"/>
                  </a:lnTo>
                  <a:lnTo>
                    <a:pt x="214" y="0"/>
                  </a:lnTo>
                  <a:lnTo>
                    <a:pt x="268" y="54"/>
                  </a:lnTo>
                  <a:lnTo>
                    <a:pt x="188" y="134"/>
                  </a:lnTo>
                  <a:lnTo>
                    <a:pt x="268" y="215"/>
                  </a:lnTo>
                  <a:lnTo>
                    <a:pt x="214" y="268"/>
                  </a:lnTo>
                  <a:lnTo>
                    <a:pt x="134" y="188"/>
                  </a:lnTo>
                  <a:lnTo>
                    <a:pt x="54" y="268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81045" y="1758949"/>
            <a:ext cx="7344000" cy="1039967"/>
          </a:xfrm>
        </p:spPr>
        <p:txBody>
          <a:bodyPr anchor="t" anchorCtr="0"/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nl-NL" noProof="1"/>
              <a:t>Titel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81045" y="2752261"/>
            <a:ext cx="7344000" cy="1752600"/>
          </a:xfrm>
        </p:spPr>
        <p:txBody>
          <a:bodyPr/>
          <a:lstStyle>
            <a:lvl1pPr marL="0" indent="0" algn="l">
              <a:buNone/>
              <a:defRPr sz="3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Subtitel</a:t>
            </a:r>
          </a:p>
        </p:txBody>
      </p:sp>
      <p:grpSp>
        <p:nvGrpSpPr>
          <p:cNvPr id="31" name="Group 4"/>
          <p:cNvGrpSpPr>
            <a:grpSpLocks noChangeAspect="1"/>
          </p:cNvGrpSpPr>
          <p:nvPr userDrawn="1"/>
        </p:nvGrpSpPr>
        <p:grpSpPr bwMode="auto">
          <a:xfrm>
            <a:off x="1017588" y="182563"/>
            <a:ext cx="1725613" cy="579438"/>
            <a:chOff x="641" y="115"/>
            <a:chExt cx="1087" cy="365"/>
          </a:xfrm>
        </p:grpSpPr>
        <p:sp>
          <p:nvSpPr>
            <p:cNvPr id="33" name="Freeform 5"/>
            <p:cNvSpPr>
              <a:spLocks noSelect="1" noEditPoints="1"/>
            </p:cNvSpPr>
            <p:nvPr/>
          </p:nvSpPr>
          <p:spPr bwMode="auto">
            <a:xfrm>
              <a:off x="641" y="333"/>
              <a:ext cx="147" cy="144"/>
            </a:xfrm>
            <a:custGeom>
              <a:avLst/>
              <a:gdLst/>
              <a:ahLst/>
              <a:cxnLst>
                <a:cxn ang="0">
                  <a:pos x="95" y="89"/>
                </a:cxn>
                <a:cxn ang="0">
                  <a:pos x="73" y="31"/>
                </a:cxn>
                <a:cxn ang="0">
                  <a:pos x="51" y="89"/>
                </a:cxn>
                <a:cxn ang="0">
                  <a:pos x="95" y="89"/>
                </a:cxn>
                <a:cxn ang="0">
                  <a:pos x="63" y="0"/>
                </a:cxn>
                <a:cxn ang="0">
                  <a:pos x="85" y="0"/>
                </a:cxn>
                <a:cxn ang="0">
                  <a:pos x="147" y="144"/>
                </a:cxn>
                <a:cxn ang="0">
                  <a:pos x="118" y="144"/>
                </a:cxn>
                <a:cxn ang="0">
                  <a:pos x="104" y="111"/>
                </a:cxn>
                <a:cxn ang="0">
                  <a:pos x="42" y="111"/>
                </a:cxn>
                <a:cxn ang="0">
                  <a:pos x="29" y="144"/>
                </a:cxn>
                <a:cxn ang="0">
                  <a:pos x="0" y="144"/>
                </a:cxn>
                <a:cxn ang="0">
                  <a:pos x="63" y="0"/>
                </a:cxn>
              </a:cxnLst>
              <a:rect l="0" t="0" r="r" b="b"/>
              <a:pathLst>
                <a:path w="147" h="144">
                  <a:moveTo>
                    <a:pt x="95" y="89"/>
                  </a:moveTo>
                  <a:lnTo>
                    <a:pt x="73" y="31"/>
                  </a:lnTo>
                  <a:lnTo>
                    <a:pt x="51" y="89"/>
                  </a:lnTo>
                  <a:lnTo>
                    <a:pt x="95" y="89"/>
                  </a:lnTo>
                  <a:close/>
                  <a:moveTo>
                    <a:pt x="63" y="0"/>
                  </a:moveTo>
                  <a:lnTo>
                    <a:pt x="85" y="0"/>
                  </a:lnTo>
                  <a:lnTo>
                    <a:pt x="147" y="144"/>
                  </a:lnTo>
                  <a:lnTo>
                    <a:pt x="118" y="144"/>
                  </a:lnTo>
                  <a:lnTo>
                    <a:pt x="104" y="111"/>
                  </a:lnTo>
                  <a:lnTo>
                    <a:pt x="42" y="111"/>
                  </a:lnTo>
                  <a:lnTo>
                    <a:pt x="29" y="144"/>
                  </a:lnTo>
                  <a:lnTo>
                    <a:pt x="0" y="14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" name="Freeform 6"/>
            <p:cNvSpPr>
              <a:spLocks noSelect="1"/>
            </p:cNvSpPr>
            <p:nvPr/>
          </p:nvSpPr>
          <p:spPr bwMode="auto">
            <a:xfrm>
              <a:off x="801" y="377"/>
              <a:ext cx="151" cy="1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65" y="18"/>
                </a:cxn>
                <a:cxn ang="0">
                  <a:pos x="165" y="126"/>
                </a:cxn>
                <a:cxn ang="0">
                  <a:pos x="167" y="126"/>
                </a:cxn>
                <a:cxn ang="0">
                  <a:pos x="380" y="0"/>
                </a:cxn>
                <a:cxn ang="0">
                  <a:pos x="597" y="129"/>
                </a:cxn>
                <a:cxn ang="0">
                  <a:pos x="825" y="0"/>
                </a:cxn>
                <a:cxn ang="0">
                  <a:pos x="1075" y="298"/>
                </a:cxn>
                <a:cxn ang="0">
                  <a:pos x="1075" y="712"/>
                </a:cxn>
                <a:cxn ang="0">
                  <a:pos x="902" y="712"/>
                </a:cxn>
                <a:cxn ang="0">
                  <a:pos x="902" y="318"/>
                </a:cxn>
                <a:cxn ang="0">
                  <a:pos x="773" y="157"/>
                </a:cxn>
                <a:cxn ang="0">
                  <a:pos x="624" y="336"/>
                </a:cxn>
                <a:cxn ang="0">
                  <a:pos x="624" y="712"/>
                </a:cxn>
                <a:cxn ang="0">
                  <a:pos x="451" y="712"/>
                </a:cxn>
                <a:cxn ang="0">
                  <a:pos x="451" y="298"/>
                </a:cxn>
                <a:cxn ang="0">
                  <a:pos x="332" y="157"/>
                </a:cxn>
                <a:cxn ang="0">
                  <a:pos x="173" y="333"/>
                </a:cxn>
                <a:cxn ang="0">
                  <a:pos x="173" y="712"/>
                </a:cxn>
                <a:cxn ang="0">
                  <a:pos x="0" y="712"/>
                </a:cxn>
                <a:cxn ang="0">
                  <a:pos x="0" y="18"/>
                </a:cxn>
              </a:cxnLst>
              <a:rect l="0" t="0" r="r" b="b"/>
              <a:pathLst>
                <a:path w="1075" h="712">
                  <a:moveTo>
                    <a:pt x="0" y="18"/>
                  </a:moveTo>
                  <a:cubicBezTo>
                    <a:pt x="165" y="18"/>
                    <a:pt x="165" y="18"/>
                    <a:pt x="165" y="18"/>
                  </a:cubicBezTo>
                  <a:cubicBezTo>
                    <a:pt x="165" y="126"/>
                    <a:pt x="165" y="126"/>
                    <a:pt x="165" y="126"/>
                  </a:cubicBezTo>
                  <a:cubicBezTo>
                    <a:pt x="167" y="126"/>
                    <a:pt x="167" y="126"/>
                    <a:pt x="167" y="126"/>
                  </a:cubicBezTo>
                  <a:cubicBezTo>
                    <a:pt x="198" y="61"/>
                    <a:pt x="264" y="0"/>
                    <a:pt x="380" y="0"/>
                  </a:cubicBezTo>
                  <a:cubicBezTo>
                    <a:pt x="487" y="0"/>
                    <a:pt x="561" y="42"/>
                    <a:pt x="597" y="129"/>
                  </a:cubicBezTo>
                  <a:cubicBezTo>
                    <a:pt x="647" y="41"/>
                    <a:pt x="721" y="0"/>
                    <a:pt x="825" y="0"/>
                  </a:cubicBezTo>
                  <a:cubicBezTo>
                    <a:pt x="1010" y="0"/>
                    <a:pt x="1075" y="132"/>
                    <a:pt x="1075" y="298"/>
                  </a:cubicBezTo>
                  <a:cubicBezTo>
                    <a:pt x="1075" y="712"/>
                    <a:pt x="1075" y="712"/>
                    <a:pt x="1075" y="712"/>
                  </a:cubicBezTo>
                  <a:cubicBezTo>
                    <a:pt x="902" y="712"/>
                    <a:pt x="902" y="712"/>
                    <a:pt x="902" y="712"/>
                  </a:cubicBezTo>
                  <a:cubicBezTo>
                    <a:pt x="902" y="318"/>
                    <a:pt x="902" y="318"/>
                    <a:pt x="902" y="318"/>
                  </a:cubicBezTo>
                  <a:cubicBezTo>
                    <a:pt x="902" y="232"/>
                    <a:pt x="876" y="157"/>
                    <a:pt x="773" y="157"/>
                  </a:cubicBezTo>
                  <a:cubicBezTo>
                    <a:pt x="665" y="157"/>
                    <a:pt x="624" y="246"/>
                    <a:pt x="624" y="336"/>
                  </a:cubicBezTo>
                  <a:cubicBezTo>
                    <a:pt x="624" y="712"/>
                    <a:pt x="624" y="712"/>
                    <a:pt x="624" y="712"/>
                  </a:cubicBezTo>
                  <a:cubicBezTo>
                    <a:pt x="451" y="712"/>
                    <a:pt x="451" y="712"/>
                    <a:pt x="451" y="712"/>
                  </a:cubicBezTo>
                  <a:cubicBezTo>
                    <a:pt x="451" y="298"/>
                    <a:pt x="451" y="298"/>
                    <a:pt x="451" y="298"/>
                  </a:cubicBezTo>
                  <a:cubicBezTo>
                    <a:pt x="451" y="213"/>
                    <a:pt x="416" y="157"/>
                    <a:pt x="332" y="157"/>
                  </a:cubicBezTo>
                  <a:cubicBezTo>
                    <a:pt x="218" y="157"/>
                    <a:pt x="173" y="240"/>
                    <a:pt x="173" y="333"/>
                  </a:cubicBezTo>
                  <a:cubicBezTo>
                    <a:pt x="173" y="712"/>
                    <a:pt x="173" y="712"/>
                    <a:pt x="173" y="712"/>
                  </a:cubicBezTo>
                  <a:cubicBezTo>
                    <a:pt x="0" y="712"/>
                    <a:pt x="0" y="712"/>
                    <a:pt x="0" y="712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Freeform 7"/>
            <p:cNvSpPr>
              <a:spLocks noSelect="1"/>
            </p:cNvSpPr>
            <p:nvPr/>
          </p:nvSpPr>
          <p:spPr bwMode="auto">
            <a:xfrm>
              <a:off x="970" y="377"/>
              <a:ext cx="80" cy="103"/>
            </a:xfrm>
            <a:custGeom>
              <a:avLst/>
              <a:gdLst/>
              <a:ahLst/>
              <a:cxnLst>
                <a:cxn ang="0">
                  <a:pos x="432" y="210"/>
                </a:cxn>
                <a:cxn ang="0">
                  <a:pos x="296" y="139"/>
                </a:cxn>
                <a:cxn ang="0">
                  <a:pos x="195" y="213"/>
                </a:cxn>
                <a:cxn ang="0">
                  <a:pos x="569" y="506"/>
                </a:cxn>
                <a:cxn ang="0">
                  <a:pos x="270" y="729"/>
                </a:cxn>
                <a:cxn ang="0">
                  <a:pos x="0" y="622"/>
                </a:cxn>
                <a:cxn ang="0">
                  <a:pos x="115" y="514"/>
                </a:cxn>
                <a:cxn ang="0">
                  <a:pos x="280" y="599"/>
                </a:cxn>
                <a:cxn ang="0">
                  <a:pos x="396" y="519"/>
                </a:cxn>
                <a:cxn ang="0">
                  <a:pos x="21" y="225"/>
                </a:cxn>
                <a:cxn ang="0">
                  <a:pos x="300" y="0"/>
                </a:cxn>
                <a:cxn ang="0">
                  <a:pos x="548" y="106"/>
                </a:cxn>
                <a:cxn ang="0">
                  <a:pos x="432" y="210"/>
                </a:cxn>
              </a:cxnLst>
              <a:rect l="0" t="0" r="r" b="b"/>
              <a:pathLst>
                <a:path w="569" h="729">
                  <a:moveTo>
                    <a:pt x="432" y="210"/>
                  </a:moveTo>
                  <a:cubicBezTo>
                    <a:pt x="399" y="164"/>
                    <a:pt x="355" y="139"/>
                    <a:pt x="296" y="139"/>
                  </a:cubicBezTo>
                  <a:cubicBezTo>
                    <a:pt x="250" y="139"/>
                    <a:pt x="195" y="161"/>
                    <a:pt x="195" y="213"/>
                  </a:cubicBezTo>
                  <a:cubicBezTo>
                    <a:pt x="195" y="337"/>
                    <a:pt x="569" y="236"/>
                    <a:pt x="569" y="506"/>
                  </a:cubicBezTo>
                  <a:cubicBezTo>
                    <a:pt x="569" y="671"/>
                    <a:pt x="412" y="729"/>
                    <a:pt x="270" y="729"/>
                  </a:cubicBezTo>
                  <a:cubicBezTo>
                    <a:pt x="163" y="729"/>
                    <a:pt x="71" y="702"/>
                    <a:pt x="0" y="622"/>
                  </a:cubicBezTo>
                  <a:cubicBezTo>
                    <a:pt x="115" y="514"/>
                    <a:pt x="115" y="514"/>
                    <a:pt x="115" y="514"/>
                  </a:cubicBezTo>
                  <a:cubicBezTo>
                    <a:pt x="160" y="563"/>
                    <a:pt x="207" y="599"/>
                    <a:pt x="280" y="599"/>
                  </a:cubicBezTo>
                  <a:cubicBezTo>
                    <a:pt x="331" y="599"/>
                    <a:pt x="396" y="574"/>
                    <a:pt x="396" y="519"/>
                  </a:cubicBezTo>
                  <a:cubicBezTo>
                    <a:pt x="396" y="376"/>
                    <a:pt x="21" y="489"/>
                    <a:pt x="21" y="225"/>
                  </a:cubicBezTo>
                  <a:cubicBezTo>
                    <a:pt x="21" y="70"/>
                    <a:pt x="160" y="0"/>
                    <a:pt x="300" y="0"/>
                  </a:cubicBezTo>
                  <a:cubicBezTo>
                    <a:pt x="393" y="0"/>
                    <a:pt x="491" y="29"/>
                    <a:pt x="548" y="106"/>
                  </a:cubicBezTo>
                  <a:lnTo>
                    <a:pt x="432" y="2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" name="Freeform 8"/>
            <p:cNvSpPr>
              <a:spLocks noSelect="1"/>
            </p:cNvSpPr>
            <p:nvPr/>
          </p:nvSpPr>
          <p:spPr bwMode="auto">
            <a:xfrm>
              <a:off x="1058" y="351"/>
              <a:ext cx="71" cy="129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0" y="201"/>
                </a:cxn>
                <a:cxn ang="0">
                  <a:pos x="143" y="201"/>
                </a:cxn>
                <a:cxn ang="0">
                  <a:pos x="143" y="0"/>
                </a:cxn>
                <a:cxn ang="0">
                  <a:pos x="317" y="0"/>
                </a:cxn>
                <a:cxn ang="0">
                  <a:pos x="317" y="201"/>
                </a:cxn>
                <a:cxn ang="0">
                  <a:pos x="507" y="201"/>
                </a:cxn>
                <a:cxn ang="0">
                  <a:pos x="507" y="348"/>
                </a:cxn>
                <a:cxn ang="0">
                  <a:pos x="317" y="348"/>
                </a:cxn>
                <a:cxn ang="0">
                  <a:pos x="317" y="652"/>
                </a:cxn>
                <a:cxn ang="0">
                  <a:pos x="413" y="765"/>
                </a:cxn>
                <a:cxn ang="0">
                  <a:pos x="507" y="743"/>
                </a:cxn>
                <a:cxn ang="0">
                  <a:pos x="507" y="889"/>
                </a:cxn>
                <a:cxn ang="0">
                  <a:pos x="370" y="912"/>
                </a:cxn>
                <a:cxn ang="0">
                  <a:pos x="143" y="666"/>
                </a:cxn>
                <a:cxn ang="0">
                  <a:pos x="143" y="348"/>
                </a:cxn>
                <a:cxn ang="0">
                  <a:pos x="0" y="348"/>
                </a:cxn>
              </a:cxnLst>
              <a:rect l="0" t="0" r="r" b="b"/>
              <a:pathLst>
                <a:path w="507" h="912">
                  <a:moveTo>
                    <a:pt x="0" y="348"/>
                  </a:moveTo>
                  <a:cubicBezTo>
                    <a:pt x="0" y="201"/>
                    <a:pt x="0" y="201"/>
                    <a:pt x="0" y="201"/>
                  </a:cubicBezTo>
                  <a:cubicBezTo>
                    <a:pt x="143" y="201"/>
                    <a:pt x="143" y="201"/>
                    <a:pt x="143" y="201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507" y="201"/>
                    <a:pt x="507" y="201"/>
                    <a:pt x="507" y="201"/>
                  </a:cubicBezTo>
                  <a:cubicBezTo>
                    <a:pt x="507" y="348"/>
                    <a:pt x="507" y="348"/>
                    <a:pt x="507" y="348"/>
                  </a:cubicBezTo>
                  <a:cubicBezTo>
                    <a:pt x="317" y="348"/>
                    <a:pt x="317" y="348"/>
                    <a:pt x="317" y="348"/>
                  </a:cubicBezTo>
                  <a:cubicBezTo>
                    <a:pt x="317" y="652"/>
                    <a:pt x="317" y="652"/>
                    <a:pt x="317" y="652"/>
                  </a:cubicBezTo>
                  <a:cubicBezTo>
                    <a:pt x="317" y="721"/>
                    <a:pt x="337" y="765"/>
                    <a:pt x="413" y="765"/>
                  </a:cubicBezTo>
                  <a:cubicBezTo>
                    <a:pt x="444" y="765"/>
                    <a:pt x="486" y="759"/>
                    <a:pt x="507" y="743"/>
                  </a:cubicBezTo>
                  <a:cubicBezTo>
                    <a:pt x="507" y="889"/>
                    <a:pt x="507" y="889"/>
                    <a:pt x="507" y="889"/>
                  </a:cubicBezTo>
                  <a:cubicBezTo>
                    <a:pt x="471" y="906"/>
                    <a:pt x="411" y="912"/>
                    <a:pt x="370" y="912"/>
                  </a:cubicBezTo>
                  <a:cubicBezTo>
                    <a:pt x="186" y="912"/>
                    <a:pt x="143" y="830"/>
                    <a:pt x="143" y="666"/>
                  </a:cubicBezTo>
                  <a:cubicBezTo>
                    <a:pt x="143" y="348"/>
                    <a:pt x="143" y="348"/>
                    <a:pt x="143" y="348"/>
                  </a:cubicBezTo>
                  <a:lnTo>
                    <a:pt x="0" y="3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" name="Freeform 9"/>
            <p:cNvSpPr>
              <a:spLocks noSelect="1" noEditPoints="1"/>
            </p:cNvSpPr>
            <p:nvPr/>
          </p:nvSpPr>
          <p:spPr bwMode="auto">
            <a:xfrm>
              <a:off x="1143" y="377"/>
              <a:ext cx="99" cy="103"/>
            </a:xfrm>
            <a:custGeom>
              <a:avLst/>
              <a:gdLst/>
              <a:ahLst/>
              <a:cxnLst>
                <a:cxn ang="0">
                  <a:pos x="529" y="295"/>
                </a:cxn>
                <a:cxn ang="0">
                  <a:pos x="352" y="131"/>
                </a:cxn>
                <a:cxn ang="0">
                  <a:pos x="173" y="295"/>
                </a:cxn>
                <a:cxn ang="0">
                  <a:pos x="529" y="295"/>
                </a:cxn>
                <a:cxn ang="0">
                  <a:pos x="173" y="426"/>
                </a:cxn>
                <a:cxn ang="0">
                  <a:pos x="360" y="590"/>
                </a:cxn>
                <a:cxn ang="0">
                  <a:pos x="546" y="496"/>
                </a:cxn>
                <a:cxn ang="0">
                  <a:pos x="671" y="590"/>
                </a:cxn>
                <a:cxn ang="0">
                  <a:pos x="377" y="729"/>
                </a:cxn>
                <a:cxn ang="0">
                  <a:pos x="0" y="365"/>
                </a:cxn>
                <a:cxn ang="0">
                  <a:pos x="377" y="0"/>
                </a:cxn>
                <a:cxn ang="0">
                  <a:pos x="702" y="378"/>
                </a:cxn>
                <a:cxn ang="0">
                  <a:pos x="702" y="426"/>
                </a:cxn>
                <a:cxn ang="0">
                  <a:pos x="173" y="426"/>
                </a:cxn>
              </a:cxnLst>
              <a:rect l="0" t="0" r="r" b="b"/>
              <a:pathLst>
                <a:path w="702" h="729">
                  <a:moveTo>
                    <a:pt x="529" y="295"/>
                  </a:moveTo>
                  <a:cubicBezTo>
                    <a:pt x="527" y="194"/>
                    <a:pt x="461" y="131"/>
                    <a:pt x="352" y="131"/>
                  </a:cubicBezTo>
                  <a:cubicBezTo>
                    <a:pt x="250" y="131"/>
                    <a:pt x="186" y="196"/>
                    <a:pt x="173" y="295"/>
                  </a:cubicBezTo>
                  <a:lnTo>
                    <a:pt x="529" y="295"/>
                  </a:lnTo>
                  <a:close/>
                  <a:moveTo>
                    <a:pt x="173" y="426"/>
                  </a:moveTo>
                  <a:cubicBezTo>
                    <a:pt x="185" y="528"/>
                    <a:pt x="263" y="590"/>
                    <a:pt x="360" y="590"/>
                  </a:cubicBezTo>
                  <a:cubicBezTo>
                    <a:pt x="446" y="590"/>
                    <a:pt x="503" y="550"/>
                    <a:pt x="546" y="496"/>
                  </a:cubicBezTo>
                  <a:cubicBezTo>
                    <a:pt x="671" y="590"/>
                    <a:pt x="671" y="590"/>
                    <a:pt x="671" y="590"/>
                  </a:cubicBezTo>
                  <a:cubicBezTo>
                    <a:pt x="590" y="690"/>
                    <a:pt x="487" y="729"/>
                    <a:pt x="377" y="729"/>
                  </a:cubicBezTo>
                  <a:cubicBezTo>
                    <a:pt x="167" y="729"/>
                    <a:pt x="0" y="583"/>
                    <a:pt x="0" y="365"/>
                  </a:cubicBezTo>
                  <a:cubicBezTo>
                    <a:pt x="0" y="146"/>
                    <a:pt x="167" y="0"/>
                    <a:pt x="377" y="0"/>
                  </a:cubicBezTo>
                  <a:cubicBezTo>
                    <a:pt x="571" y="0"/>
                    <a:pt x="702" y="136"/>
                    <a:pt x="702" y="378"/>
                  </a:cubicBezTo>
                  <a:cubicBezTo>
                    <a:pt x="702" y="426"/>
                    <a:pt x="702" y="426"/>
                    <a:pt x="702" y="426"/>
                  </a:cubicBezTo>
                  <a:lnTo>
                    <a:pt x="173" y="4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" name="Freeform 10"/>
            <p:cNvSpPr>
              <a:spLocks noSelect="1"/>
            </p:cNvSpPr>
            <p:nvPr/>
          </p:nvSpPr>
          <p:spPr bwMode="auto">
            <a:xfrm>
              <a:off x="1265" y="377"/>
              <a:ext cx="62" cy="1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74" y="18"/>
                </a:cxn>
                <a:cxn ang="0">
                  <a:pos x="174" y="128"/>
                </a:cxn>
                <a:cxn ang="0">
                  <a:pos x="177" y="128"/>
                </a:cxn>
                <a:cxn ang="0">
                  <a:pos x="382" y="0"/>
                </a:cxn>
                <a:cxn ang="0">
                  <a:pos x="444" y="11"/>
                </a:cxn>
                <a:cxn ang="0">
                  <a:pos x="444" y="178"/>
                </a:cxn>
                <a:cxn ang="0">
                  <a:pos x="360" y="165"/>
                </a:cxn>
                <a:cxn ang="0">
                  <a:pos x="174" y="340"/>
                </a:cxn>
                <a:cxn ang="0">
                  <a:pos x="174" y="712"/>
                </a:cxn>
                <a:cxn ang="0">
                  <a:pos x="0" y="712"/>
                </a:cxn>
                <a:cxn ang="0">
                  <a:pos x="0" y="18"/>
                </a:cxn>
              </a:cxnLst>
              <a:rect l="0" t="0" r="r" b="b"/>
              <a:pathLst>
                <a:path w="444" h="712">
                  <a:moveTo>
                    <a:pt x="0" y="18"/>
                  </a:moveTo>
                  <a:cubicBezTo>
                    <a:pt x="174" y="18"/>
                    <a:pt x="174" y="18"/>
                    <a:pt x="174" y="18"/>
                  </a:cubicBezTo>
                  <a:cubicBezTo>
                    <a:pt x="174" y="128"/>
                    <a:pt x="174" y="128"/>
                    <a:pt x="174" y="128"/>
                  </a:cubicBezTo>
                  <a:cubicBezTo>
                    <a:pt x="177" y="128"/>
                    <a:pt x="177" y="128"/>
                    <a:pt x="177" y="128"/>
                  </a:cubicBezTo>
                  <a:cubicBezTo>
                    <a:pt x="214" y="48"/>
                    <a:pt x="291" y="0"/>
                    <a:pt x="382" y="0"/>
                  </a:cubicBezTo>
                  <a:cubicBezTo>
                    <a:pt x="404" y="0"/>
                    <a:pt x="424" y="5"/>
                    <a:pt x="444" y="11"/>
                  </a:cubicBezTo>
                  <a:cubicBezTo>
                    <a:pt x="444" y="178"/>
                    <a:pt x="444" y="178"/>
                    <a:pt x="444" y="178"/>
                  </a:cubicBezTo>
                  <a:cubicBezTo>
                    <a:pt x="415" y="171"/>
                    <a:pt x="388" y="165"/>
                    <a:pt x="360" y="165"/>
                  </a:cubicBezTo>
                  <a:cubicBezTo>
                    <a:pt x="197" y="165"/>
                    <a:pt x="174" y="303"/>
                    <a:pt x="174" y="340"/>
                  </a:cubicBezTo>
                  <a:cubicBezTo>
                    <a:pt x="174" y="712"/>
                    <a:pt x="174" y="712"/>
                    <a:pt x="174" y="712"/>
                  </a:cubicBezTo>
                  <a:cubicBezTo>
                    <a:pt x="0" y="712"/>
                    <a:pt x="0" y="712"/>
                    <a:pt x="0" y="712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" name="Freeform 11"/>
            <p:cNvSpPr>
              <a:spLocks noSelect="1" noEditPoints="1"/>
            </p:cNvSpPr>
            <p:nvPr/>
          </p:nvSpPr>
          <p:spPr bwMode="auto">
            <a:xfrm>
              <a:off x="1336" y="323"/>
              <a:ext cx="105" cy="157"/>
            </a:xfrm>
            <a:custGeom>
              <a:avLst/>
              <a:gdLst/>
              <a:ahLst/>
              <a:cxnLst>
                <a:cxn ang="0">
                  <a:pos x="377" y="954"/>
                </a:cxn>
                <a:cxn ang="0">
                  <a:pos x="581" y="746"/>
                </a:cxn>
                <a:cxn ang="0">
                  <a:pos x="377" y="538"/>
                </a:cxn>
                <a:cxn ang="0">
                  <a:pos x="173" y="746"/>
                </a:cxn>
                <a:cxn ang="0">
                  <a:pos x="377" y="954"/>
                </a:cxn>
                <a:cxn ang="0">
                  <a:pos x="584" y="989"/>
                </a:cxn>
                <a:cxn ang="0">
                  <a:pos x="581" y="989"/>
                </a:cxn>
                <a:cxn ang="0">
                  <a:pos x="342" y="1110"/>
                </a:cxn>
                <a:cxn ang="0">
                  <a:pos x="0" y="746"/>
                </a:cxn>
                <a:cxn ang="0">
                  <a:pos x="335" y="381"/>
                </a:cxn>
                <a:cxn ang="0">
                  <a:pos x="571" y="487"/>
                </a:cxn>
                <a:cxn ang="0">
                  <a:pos x="575" y="487"/>
                </a:cxn>
                <a:cxn ang="0">
                  <a:pos x="575" y="0"/>
                </a:cxn>
                <a:cxn ang="0">
                  <a:pos x="749" y="0"/>
                </a:cxn>
                <a:cxn ang="0">
                  <a:pos x="749" y="1093"/>
                </a:cxn>
                <a:cxn ang="0">
                  <a:pos x="584" y="1093"/>
                </a:cxn>
                <a:cxn ang="0">
                  <a:pos x="584" y="989"/>
                </a:cxn>
              </a:cxnLst>
              <a:rect l="0" t="0" r="r" b="b"/>
              <a:pathLst>
                <a:path w="749" h="1110">
                  <a:moveTo>
                    <a:pt x="377" y="954"/>
                  </a:moveTo>
                  <a:cubicBezTo>
                    <a:pt x="504" y="954"/>
                    <a:pt x="581" y="854"/>
                    <a:pt x="581" y="746"/>
                  </a:cubicBezTo>
                  <a:cubicBezTo>
                    <a:pt x="581" y="637"/>
                    <a:pt x="504" y="538"/>
                    <a:pt x="377" y="538"/>
                  </a:cubicBezTo>
                  <a:cubicBezTo>
                    <a:pt x="250" y="538"/>
                    <a:pt x="173" y="637"/>
                    <a:pt x="173" y="746"/>
                  </a:cubicBezTo>
                  <a:cubicBezTo>
                    <a:pt x="173" y="854"/>
                    <a:pt x="250" y="954"/>
                    <a:pt x="377" y="954"/>
                  </a:cubicBezTo>
                  <a:close/>
                  <a:moveTo>
                    <a:pt x="584" y="989"/>
                  </a:moveTo>
                  <a:cubicBezTo>
                    <a:pt x="581" y="989"/>
                    <a:pt x="581" y="989"/>
                    <a:pt x="581" y="989"/>
                  </a:cubicBezTo>
                  <a:cubicBezTo>
                    <a:pt x="530" y="1073"/>
                    <a:pt x="439" y="1110"/>
                    <a:pt x="342" y="1110"/>
                  </a:cubicBezTo>
                  <a:cubicBezTo>
                    <a:pt x="128" y="1110"/>
                    <a:pt x="0" y="951"/>
                    <a:pt x="0" y="746"/>
                  </a:cubicBezTo>
                  <a:cubicBezTo>
                    <a:pt x="0" y="540"/>
                    <a:pt x="137" y="381"/>
                    <a:pt x="335" y="381"/>
                  </a:cubicBezTo>
                  <a:cubicBezTo>
                    <a:pt x="465" y="381"/>
                    <a:pt x="535" y="442"/>
                    <a:pt x="571" y="487"/>
                  </a:cubicBezTo>
                  <a:cubicBezTo>
                    <a:pt x="575" y="487"/>
                    <a:pt x="575" y="487"/>
                    <a:pt x="575" y="487"/>
                  </a:cubicBezTo>
                  <a:cubicBezTo>
                    <a:pt x="575" y="0"/>
                    <a:pt x="575" y="0"/>
                    <a:pt x="575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749" y="1093"/>
                    <a:pt x="749" y="1093"/>
                    <a:pt x="749" y="1093"/>
                  </a:cubicBezTo>
                  <a:cubicBezTo>
                    <a:pt x="584" y="1093"/>
                    <a:pt x="584" y="1093"/>
                    <a:pt x="584" y="1093"/>
                  </a:cubicBezTo>
                  <a:lnTo>
                    <a:pt x="584" y="9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" name="Freeform 12"/>
            <p:cNvSpPr>
              <a:spLocks noSelect="1" noEditPoints="1"/>
            </p:cNvSpPr>
            <p:nvPr/>
          </p:nvSpPr>
          <p:spPr bwMode="auto">
            <a:xfrm>
              <a:off x="1462" y="377"/>
              <a:ext cx="90" cy="103"/>
            </a:xfrm>
            <a:custGeom>
              <a:avLst/>
              <a:gdLst/>
              <a:ahLst/>
              <a:cxnLst>
                <a:cxn ang="0">
                  <a:pos x="470" y="401"/>
                </a:cxn>
                <a:cxn ang="0">
                  <a:pos x="434" y="401"/>
                </a:cxn>
                <a:cxn ang="0">
                  <a:pos x="173" y="508"/>
                </a:cxn>
                <a:cxn ang="0">
                  <a:pos x="295" y="599"/>
                </a:cxn>
                <a:cxn ang="0">
                  <a:pos x="470" y="440"/>
                </a:cxn>
                <a:cxn ang="0">
                  <a:pos x="470" y="401"/>
                </a:cxn>
                <a:cxn ang="0">
                  <a:pos x="480" y="616"/>
                </a:cxn>
                <a:cxn ang="0">
                  <a:pos x="476" y="616"/>
                </a:cxn>
                <a:cxn ang="0">
                  <a:pos x="253" y="729"/>
                </a:cxn>
                <a:cxn ang="0">
                  <a:pos x="0" y="521"/>
                </a:cxn>
                <a:cxn ang="0">
                  <a:pos x="437" y="279"/>
                </a:cxn>
                <a:cxn ang="0">
                  <a:pos x="480" y="279"/>
                </a:cxn>
                <a:cxn ang="0">
                  <a:pos x="480" y="261"/>
                </a:cxn>
                <a:cxn ang="0">
                  <a:pos x="321" y="131"/>
                </a:cxn>
                <a:cxn ang="0">
                  <a:pos x="136" y="203"/>
                </a:cxn>
                <a:cxn ang="0">
                  <a:pos x="45" y="112"/>
                </a:cxn>
                <a:cxn ang="0">
                  <a:pos x="340" y="0"/>
                </a:cxn>
                <a:cxn ang="0">
                  <a:pos x="636" y="313"/>
                </a:cxn>
                <a:cxn ang="0">
                  <a:pos x="636" y="712"/>
                </a:cxn>
                <a:cxn ang="0">
                  <a:pos x="480" y="712"/>
                </a:cxn>
                <a:cxn ang="0">
                  <a:pos x="480" y="616"/>
                </a:cxn>
              </a:cxnLst>
              <a:rect l="0" t="0" r="r" b="b"/>
              <a:pathLst>
                <a:path w="636" h="729">
                  <a:moveTo>
                    <a:pt x="470" y="401"/>
                  </a:moveTo>
                  <a:cubicBezTo>
                    <a:pt x="434" y="401"/>
                    <a:pt x="434" y="401"/>
                    <a:pt x="434" y="401"/>
                  </a:cubicBezTo>
                  <a:cubicBezTo>
                    <a:pt x="338" y="401"/>
                    <a:pt x="173" y="408"/>
                    <a:pt x="173" y="508"/>
                  </a:cubicBezTo>
                  <a:cubicBezTo>
                    <a:pt x="173" y="572"/>
                    <a:pt x="238" y="599"/>
                    <a:pt x="295" y="599"/>
                  </a:cubicBezTo>
                  <a:cubicBezTo>
                    <a:pt x="413" y="599"/>
                    <a:pt x="470" y="537"/>
                    <a:pt x="470" y="440"/>
                  </a:cubicBezTo>
                  <a:lnTo>
                    <a:pt x="470" y="401"/>
                  </a:lnTo>
                  <a:close/>
                  <a:moveTo>
                    <a:pt x="480" y="616"/>
                  </a:moveTo>
                  <a:cubicBezTo>
                    <a:pt x="476" y="616"/>
                    <a:pt x="476" y="616"/>
                    <a:pt x="476" y="616"/>
                  </a:cubicBezTo>
                  <a:cubicBezTo>
                    <a:pt x="426" y="694"/>
                    <a:pt x="345" y="729"/>
                    <a:pt x="253" y="729"/>
                  </a:cubicBezTo>
                  <a:cubicBezTo>
                    <a:pt x="124" y="729"/>
                    <a:pt x="0" y="658"/>
                    <a:pt x="0" y="521"/>
                  </a:cubicBezTo>
                  <a:cubicBezTo>
                    <a:pt x="0" y="295"/>
                    <a:pt x="263" y="279"/>
                    <a:pt x="437" y="279"/>
                  </a:cubicBezTo>
                  <a:cubicBezTo>
                    <a:pt x="480" y="279"/>
                    <a:pt x="480" y="279"/>
                    <a:pt x="480" y="279"/>
                  </a:cubicBezTo>
                  <a:cubicBezTo>
                    <a:pt x="480" y="261"/>
                    <a:pt x="480" y="261"/>
                    <a:pt x="480" y="261"/>
                  </a:cubicBezTo>
                  <a:cubicBezTo>
                    <a:pt x="480" y="175"/>
                    <a:pt x="413" y="131"/>
                    <a:pt x="321" y="131"/>
                  </a:cubicBezTo>
                  <a:cubicBezTo>
                    <a:pt x="249" y="131"/>
                    <a:pt x="182" y="159"/>
                    <a:pt x="136" y="203"/>
                  </a:cubicBezTo>
                  <a:cubicBezTo>
                    <a:pt x="45" y="112"/>
                    <a:pt x="45" y="112"/>
                    <a:pt x="45" y="112"/>
                  </a:cubicBezTo>
                  <a:cubicBezTo>
                    <a:pt x="121" y="34"/>
                    <a:pt x="230" y="0"/>
                    <a:pt x="340" y="0"/>
                  </a:cubicBezTo>
                  <a:cubicBezTo>
                    <a:pt x="636" y="0"/>
                    <a:pt x="636" y="214"/>
                    <a:pt x="636" y="313"/>
                  </a:cubicBezTo>
                  <a:cubicBezTo>
                    <a:pt x="636" y="712"/>
                    <a:pt x="636" y="712"/>
                    <a:pt x="636" y="712"/>
                  </a:cubicBezTo>
                  <a:cubicBezTo>
                    <a:pt x="480" y="712"/>
                    <a:pt x="480" y="712"/>
                    <a:pt x="480" y="712"/>
                  </a:cubicBezTo>
                  <a:lnTo>
                    <a:pt x="480" y="6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" name="Freeform 13"/>
            <p:cNvSpPr>
              <a:spLocks noSelect="1"/>
            </p:cNvSpPr>
            <p:nvPr/>
          </p:nvSpPr>
          <p:spPr bwMode="auto">
            <a:xfrm>
              <a:off x="1577" y="377"/>
              <a:ext cx="151" cy="1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65" y="18"/>
                </a:cxn>
                <a:cxn ang="0">
                  <a:pos x="165" y="126"/>
                </a:cxn>
                <a:cxn ang="0">
                  <a:pos x="168" y="126"/>
                </a:cxn>
                <a:cxn ang="0">
                  <a:pos x="381" y="0"/>
                </a:cxn>
                <a:cxn ang="0">
                  <a:pos x="598" y="129"/>
                </a:cxn>
                <a:cxn ang="0">
                  <a:pos x="826" y="0"/>
                </a:cxn>
                <a:cxn ang="0">
                  <a:pos x="1076" y="298"/>
                </a:cxn>
                <a:cxn ang="0">
                  <a:pos x="1076" y="712"/>
                </a:cxn>
                <a:cxn ang="0">
                  <a:pos x="903" y="712"/>
                </a:cxn>
                <a:cxn ang="0">
                  <a:pos x="903" y="318"/>
                </a:cxn>
                <a:cxn ang="0">
                  <a:pos x="774" y="157"/>
                </a:cxn>
                <a:cxn ang="0">
                  <a:pos x="625" y="336"/>
                </a:cxn>
                <a:cxn ang="0">
                  <a:pos x="625" y="712"/>
                </a:cxn>
                <a:cxn ang="0">
                  <a:pos x="452" y="712"/>
                </a:cxn>
                <a:cxn ang="0">
                  <a:pos x="452" y="298"/>
                </a:cxn>
                <a:cxn ang="0">
                  <a:pos x="333" y="157"/>
                </a:cxn>
                <a:cxn ang="0">
                  <a:pos x="174" y="333"/>
                </a:cxn>
                <a:cxn ang="0">
                  <a:pos x="174" y="712"/>
                </a:cxn>
                <a:cxn ang="0">
                  <a:pos x="0" y="712"/>
                </a:cxn>
                <a:cxn ang="0">
                  <a:pos x="0" y="18"/>
                </a:cxn>
              </a:cxnLst>
              <a:rect l="0" t="0" r="r" b="b"/>
              <a:pathLst>
                <a:path w="1076" h="712">
                  <a:moveTo>
                    <a:pt x="0" y="18"/>
                  </a:moveTo>
                  <a:cubicBezTo>
                    <a:pt x="165" y="18"/>
                    <a:pt x="165" y="18"/>
                    <a:pt x="165" y="18"/>
                  </a:cubicBezTo>
                  <a:cubicBezTo>
                    <a:pt x="165" y="126"/>
                    <a:pt x="165" y="126"/>
                    <a:pt x="165" y="126"/>
                  </a:cubicBezTo>
                  <a:cubicBezTo>
                    <a:pt x="168" y="126"/>
                    <a:pt x="168" y="126"/>
                    <a:pt x="168" y="126"/>
                  </a:cubicBezTo>
                  <a:cubicBezTo>
                    <a:pt x="199" y="61"/>
                    <a:pt x="265" y="0"/>
                    <a:pt x="381" y="0"/>
                  </a:cubicBezTo>
                  <a:cubicBezTo>
                    <a:pt x="488" y="0"/>
                    <a:pt x="561" y="42"/>
                    <a:pt x="598" y="129"/>
                  </a:cubicBezTo>
                  <a:cubicBezTo>
                    <a:pt x="648" y="41"/>
                    <a:pt x="722" y="0"/>
                    <a:pt x="826" y="0"/>
                  </a:cubicBezTo>
                  <a:cubicBezTo>
                    <a:pt x="1011" y="0"/>
                    <a:pt x="1076" y="132"/>
                    <a:pt x="1076" y="298"/>
                  </a:cubicBezTo>
                  <a:cubicBezTo>
                    <a:pt x="1076" y="712"/>
                    <a:pt x="1076" y="712"/>
                    <a:pt x="1076" y="712"/>
                  </a:cubicBezTo>
                  <a:cubicBezTo>
                    <a:pt x="903" y="712"/>
                    <a:pt x="903" y="712"/>
                    <a:pt x="903" y="712"/>
                  </a:cubicBezTo>
                  <a:cubicBezTo>
                    <a:pt x="903" y="318"/>
                    <a:pt x="903" y="318"/>
                    <a:pt x="903" y="318"/>
                  </a:cubicBezTo>
                  <a:cubicBezTo>
                    <a:pt x="903" y="232"/>
                    <a:pt x="877" y="157"/>
                    <a:pt x="774" y="157"/>
                  </a:cubicBezTo>
                  <a:cubicBezTo>
                    <a:pt x="666" y="157"/>
                    <a:pt x="625" y="246"/>
                    <a:pt x="625" y="336"/>
                  </a:cubicBezTo>
                  <a:cubicBezTo>
                    <a:pt x="625" y="712"/>
                    <a:pt x="625" y="712"/>
                    <a:pt x="625" y="712"/>
                  </a:cubicBezTo>
                  <a:cubicBezTo>
                    <a:pt x="452" y="712"/>
                    <a:pt x="452" y="712"/>
                    <a:pt x="452" y="712"/>
                  </a:cubicBezTo>
                  <a:cubicBezTo>
                    <a:pt x="452" y="298"/>
                    <a:pt x="452" y="298"/>
                    <a:pt x="452" y="298"/>
                  </a:cubicBezTo>
                  <a:cubicBezTo>
                    <a:pt x="452" y="213"/>
                    <a:pt x="417" y="157"/>
                    <a:pt x="333" y="157"/>
                  </a:cubicBezTo>
                  <a:cubicBezTo>
                    <a:pt x="219" y="157"/>
                    <a:pt x="174" y="240"/>
                    <a:pt x="174" y="333"/>
                  </a:cubicBezTo>
                  <a:cubicBezTo>
                    <a:pt x="174" y="712"/>
                    <a:pt x="174" y="712"/>
                    <a:pt x="174" y="712"/>
                  </a:cubicBezTo>
                  <a:cubicBezTo>
                    <a:pt x="0" y="712"/>
                    <a:pt x="0" y="712"/>
                    <a:pt x="0" y="712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" name="Freeform 14"/>
            <p:cNvSpPr>
              <a:spLocks noSelect="1"/>
            </p:cNvSpPr>
            <p:nvPr/>
          </p:nvSpPr>
          <p:spPr bwMode="auto">
            <a:xfrm>
              <a:off x="650" y="115"/>
              <a:ext cx="135" cy="152"/>
            </a:xfrm>
            <a:custGeom>
              <a:avLst/>
              <a:gdLst/>
              <a:ahLst/>
              <a:cxnLst>
                <a:cxn ang="0">
                  <a:pos x="964" y="975"/>
                </a:cxn>
                <a:cxn ang="0">
                  <a:pos x="541" y="1076"/>
                </a:cxn>
                <a:cxn ang="0">
                  <a:pos x="0" y="543"/>
                </a:cxn>
                <a:cxn ang="0">
                  <a:pos x="541" y="0"/>
                </a:cxn>
                <a:cxn ang="0">
                  <a:pos x="944" y="129"/>
                </a:cxn>
                <a:cxn ang="0">
                  <a:pos x="810" y="265"/>
                </a:cxn>
                <a:cxn ang="0">
                  <a:pos x="542" y="165"/>
                </a:cxn>
                <a:cxn ang="0">
                  <a:pos x="191" y="531"/>
                </a:cxn>
                <a:cxn ang="0">
                  <a:pos x="542" y="911"/>
                </a:cxn>
                <a:cxn ang="0">
                  <a:pos x="782" y="858"/>
                </a:cxn>
                <a:cxn ang="0">
                  <a:pos x="782" y="616"/>
                </a:cxn>
                <a:cxn ang="0">
                  <a:pos x="573" y="616"/>
                </a:cxn>
                <a:cxn ang="0">
                  <a:pos x="573" y="452"/>
                </a:cxn>
                <a:cxn ang="0">
                  <a:pos x="964" y="452"/>
                </a:cxn>
                <a:cxn ang="0">
                  <a:pos x="964" y="975"/>
                </a:cxn>
              </a:cxnLst>
              <a:rect l="0" t="0" r="r" b="b"/>
              <a:pathLst>
                <a:path w="964" h="1076">
                  <a:moveTo>
                    <a:pt x="964" y="975"/>
                  </a:moveTo>
                  <a:cubicBezTo>
                    <a:pt x="840" y="1042"/>
                    <a:pt x="698" y="1076"/>
                    <a:pt x="541" y="1076"/>
                  </a:cubicBezTo>
                  <a:cubicBezTo>
                    <a:pt x="225" y="1076"/>
                    <a:pt x="0" y="862"/>
                    <a:pt x="0" y="543"/>
                  </a:cubicBezTo>
                  <a:cubicBezTo>
                    <a:pt x="0" y="214"/>
                    <a:pt x="225" y="0"/>
                    <a:pt x="541" y="0"/>
                  </a:cubicBezTo>
                  <a:cubicBezTo>
                    <a:pt x="697" y="0"/>
                    <a:pt x="837" y="34"/>
                    <a:pt x="944" y="129"/>
                  </a:cubicBezTo>
                  <a:cubicBezTo>
                    <a:pt x="810" y="265"/>
                    <a:pt x="810" y="265"/>
                    <a:pt x="810" y="265"/>
                  </a:cubicBezTo>
                  <a:cubicBezTo>
                    <a:pt x="745" y="201"/>
                    <a:pt x="645" y="165"/>
                    <a:pt x="542" y="165"/>
                  </a:cubicBezTo>
                  <a:cubicBezTo>
                    <a:pt x="331" y="165"/>
                    <a:pt x="191" y="327"/>
                    <a:pt x="191" y="531"/>
                  </a:cubicBezTo>
                  <a:cubicBezTo>
                    <a:pt x="191" y="749"/>
                    <a:pt x="331" y="911"/>
                    <a:pt x="542" y="911"/>
                  </a:cubicBezTo>
                  <a:cubicBezTo>
                    <a:pt x="635" y="911"/>
                    <a:pt x="719" y="894"/>
                    <a:pt x="782" y="858"/>
                  </a:cubicBezTo>
                  <a:cubicBezTo>
                    <a:pt x="782" y="616"/>
                    <a:pt x="782" y="616"/>
                    <a:pt x="782" y="616"/>
                  </a:cubicBezTo>
                  <a:cubicBezTo>
                    <a:pt x="573" y="616"/>
                    <a:pt x="573" y="616"/>
                    <a:pt x="573" y="616"/>
                  </a:cubicBezTo>
                  <a:cubicBezTo>
                    <a:pt x="573" y="452"/>
                    <a:pt x="573" y="452"/>
                    <a:pt x="573" y="452"/>
                  </a:cubicBezTo>
                  <a:cubicBezTo>
                    <a:pt x="964" y="452"/>
                    <a:pt x="964" y="452"/>
                    <a:pt x="964" y="452"/>
                  </a:cubicBezTo>
                  <a:lnTo>
                    <a:pt x="964" y="975"/>
                  </a:lnTo>
                  <a:close/>
                </a:path>
              </a:pathLst>
            </a:custGeom>
            <a:solidFill>
              <a:srgbClr val="2222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" name="Freeform 15"/>
            <p:cNvSpPr>
              <a:spLocks noSelect="1" noEditPoints="1"/>
            </p:cNvSpPr>
            <p:nvPr/>
          </p:nvSpPr>
          <p:spPr bwMode="auto">
            <a:xfrm>
              <a:off x="972" y="119"/>
              <a:ext cx="130" cy="144"/>
            </a:xfrm>
            <a:custGeom>
              <a:avLst/>
              <a:gdLst/>
              <a:ahLst/>
              <a:cxnLst>
                <a:cxn ang="0">
                  <a:pos x="318" y="859"/>
                </a:cxn>
                <a:cxn ang="0">
                  <a:pos x="733" y="512"/>
                </a:cxn>
                <a:cxn ang="0">
                  <a:pos x="348" y="165"/>
                </a:cxn>
                <a:cxn ang="0">
                  <a:pos x="182" y="165"/>
                </a:cxn>
                <a:cxn ang="0">
                  <a:pos x="182" y="859"/>
                </a:cxn>
                <a:cxn ang="0">
                  <a:pos x="318" y="859"/>
                </a:cxn>
                <a:cxn ang="0">
                  <a:pos x="0" y="0"/>
                </a:cxn>
                <a:cxn ang="0">
                  <a:pos x="403" y="0"/>
                </a:cxn>
                <a:cxn ang="0">
                  <a:pos x="924" y="512"/>
                </a:cxn>
                <a:cxn ang="0">
                  <a:pos x="381" y="1024"/>
                </a:cxn>
                <a:cxn ang="0">
                  <a:pos x="0" y="1024"/>
                </a:cxn>
                <a:cxn ang="0">
                  <a:pos x="0" y="0"/>
                </a:cxn>
              </a:cxnLst>
              <a:rect l="0" t="0" r="r" b="b"/>
              <a:pathLst>
                <a:path w="924" h="1024">
                  <a:moveTo>
                    <a:pt x="318" y="859"/>
                  </a:moveTo>
                  <a:cubicBezTo>
                    <a:pt x="546" y="859"/>
                    <a:pt x="733" y="761"/>
                    <a:pt x="733" y="512"/>
                  </a:cubicBezTo>
                  <a:cubicBezTo>
                    <a:pt x="733" y="264"/>
                    <a:pt x="571" y="165"/>
                    <a:pt x="348" y="165"/>
                  </a:cubicBezTo>
                  <a:cubicBezTo>
                    <a:pt x="182" y="165"/>
                    <a:pt x="182" y="165"/>
                    <a:pt x="182" y="165"/>
                  </a:cubicBezTo>
                  <a:cubicBezTo>
                    <a:pt x="182" y="859"/>
                    <a:pt x="182" y="859"/>
                    <a:pt x="182" y="859"/>
                  </a:cubicBezTo>
                  <a:lnTo>
                    <a:pt x="318" y="859"/>
                  </a:lnTo>
                  <a:close/>
                  <a:moveTo>
                    <a:pt x="0" y="0"/>
                  </a:moveTo>
                  <a:cubicBezTo>
                    <a:pt x="403" y="0"/>
                    <a:pt x="403" y="0"/>
                    <a:pt x="403" y="0"/>
                  </a:cubicBezTo>
                  <a:cubicBezTo>
                    <a:pt x="672" y="0"/>
                    <a:pt x="924" y="165"/>
                    <a:pt x="924" y="512"/>
                  </a:cubicBezTo>
                  <a:cubicBezTo>
                    <a:pt x="924" y="862"/>
                    <a:pt x="627" y="1024"/>
                    <a:pt x="381" y="1024"/>
                  </a:cubicBezTo>
                  <a:cubicBezTo>
                    <a:pt x="0" y="1024"/>
                    <a:pt x="0" y="1024"/>
                    <a:pt x="0" y="10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22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" name="Freeform 16"/>
            <p:cNvSpPr>
              <a:spLocks noSelect="1"/>
            </p:cNvSpPr>
            <p:nvPr/>
          </p:nvSpPr>
          <p:spPr bwMode="auto">
            <a:xfrm>
              <a:off x="808" y="115"/>
              <a:ext cx="136" cy="152"/>
            </a:xfrm>
            <a:custGeom>
              <a:avLst/>
              <a:gdLst/>
              <a:ahLst/>
              <a:cxnLst>
                <a:cxn ang="0">
                  <a:pos x="965" y="975"/>
                </a:cxn>
                <a:cxn ang="0">
                  <a:pos x="541" y="1076"/>
                </a:cxn>
                <a:cxn ang="0">
                  <a:pos x="0" y="543"/>
                </a:cxn>
                <a:cxn ang="0">
                  <a:pos x="541" y="0"/>
                </a:cxn>
                <a:cxn ang="0">
                  <a:pos x="944" y="129"/>
                </a:cxn>
                <a:cxn ang="0">
                  <a:pos x="810" y="265"/>
                </a:cxn>
                <a:cxn ang="0">
                  <a:pos x="542" y="165"/>
                </a:cxn>
                <a:cxn ang="0">
                  <a:pos x="191" y="531"/>
                </a:cxn>
                <a:cxn ang="0">
                  <a:pos x="542" y="911"/>
                </a:cxn>
                <a:cxn ang="0">
                  <a:pos x="782" y="858"/>
                </a:cxn>
                <a:cxn ang="0">
                  <a:pos x="782" y="616"/>
                </a:cxn>
                <a:cxn ang="0">
                  <a:pos x="573" y="616"/>
                </a:cxn>
                <a:cxn ang="0">
                  <a:pos x="573" y="452"/>
                </a:cxn>
                <a:cxn ang="0">
                  <a:pos x="965" y="452"/>
                </a:cxn>
                <a:cxn ang="0">
                  <a:pos x="965" y="975"/>
                </a:cxn>
              </a:cxnLst>
              <a:rect l="0" t="0" r="r" b="b"/>
              <a:pathLst>
                <a:path w="965" h="1076">
                  <a:moveTo>
                    <a:pt x="965" y="975"/>
                  </a:moveTo>
                  <a:cubicBezTo>
                    <a:pt x="840" y="1042"/>
                    <a:pt x="699" y="1076"/>
                    <a:pt x="541" y="1076"/>
                  </a:cubicBezTo>
                  <a:cubicBezTo>
                    <a:pt x="226" y="1076"/>
                    <a:pt x="0" y="862"/>
                    <a:pt x="0" y="543"/>
                  </a:cubicBezTo>
                  <a:cubicBezTo>
                    <a:pt x="0" y="214"/>
                    <a:pt x="226" y="0"/>
                    <a:pt x="541" y="0"/>
                  </a:cubicBezTo>
                  <a:cubicBezTo>
                    <a:pt x="697" y="0"/>
                    <a:pt x="837" y="34"/>
                    <a:pt x="944" y="129"/>
                  </a:cubicBezTo>
                  <a:cubicBezTo>
                    <a:pt x="810" y="265"/>
                    <a:pt x="810" y="265"/>
                    <a:pt x="810" y="265"/>
                  </a:cubicBezTo>
                  <a:cubicBezTo>
                    <a:pt x="745" y="201"/>
                    <a:pt x="645" y="165"/>
                    <a:pt x="542" y="165"/>
                  </a:cubicBezTo>
                  <a:cubicBezTo>
                    <a:pt x="331" y="165"/>
                    <a:pt x="191" y="327"/>
                    <a:pt x="191" y="531"/>
                  </a:cubicBezTo>
                  <a:cubicBezTo>
                    <a:pt x="191" y="749"/>
                    <a:pt x="331" y="911"/>
                    <a:pt x="542" y="911"/>
                  </a:cubicBezTo>
                  <a:cubicBezTo>
                    <a:pt x="635" y="911"/>
                    <a:pt x="719" y="894"/>
                    <a:pt x="782" y="858"/>
                  </a:cubicBezTo>
                  <a:cubicBezTo>
                    <a:pt x="782" y="616"/>
                    <a:pt x="782" y="616"/>
                    <a:pt x="782" y="616"/>
                  </a:cubicBezTo>
                  <a:cubicBezTo>
                    <a:pt x="573" y="616"/>
                    <a:pt x="573" y="616"/>
                    <a:pt x="573" y="616"/>
                  </a:cubicBezTo>
                  <a:cubicBezTo>
                    <a:pt x="573" y="452"/>
                    <a:pt x="573" y="452"/>
                    <a:pt x="573" y="452"/>
                  </a:cubicBezTo>
                  <a:cubicBezTo>
                    <a:pt x="965" y="452"/>
                    <a:pt x="965" y="452"/>
                    <a:pt x="965" y="452"/>
                  </a:cubicBezTo>
                  <a:lnTo>
                    <a:pt x="965" y="975"/>
                  </a:lnTo>
                  <a:close/>
                </a:path>
              </a:pathLst>
            </a:custGeom>
            <a:solidFill>
              <a:srgbClr val="2222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(klein) links,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37934" y="2053441"/>
            <a:ext cx="4428000" cy="4608000"/>
          </a:xfrm>
        </p:spPr>
        <p:txBody>
          <a:bodyPr/>
          <a:lstStyle/>
          <a:p>
            <a:pPr lvl="0"/>
            <a:r>
              <a:rPr lang="nl-NL" noProof="1"/>
              <a:t>Klik om de modelstijlen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0" hasCustomPrompt="1"/>
          </p:nvPr>
        </p:nvSpPr>
        <p:spPr>
          <a:xfrm>
            <a:off x="820800" y="2124000"/>
            <a:ext cx="3268800" cy="4248000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r>
              <a:rPr lang="nl-NL" dirty="0"/>
              <a:t>Afbeelding formaat: 367 x 476 pixels.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(breed) links,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89901" y="2053441"/>
            <a:ext cx="2052000" cy="4176000"/>
          </a:xfrm>
        </p:spPr>
        <p:txBody>
          <a:bodyPr/>
          <a:lstStyle/>
          <a:p>
            <a:pPr lvl="0"/>
            <a:r>
              <a:rPr lang="nl-NL" noProof="1"/>
              <a:t>Klik om de modelstijlen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0" hasCustomPrompt="1"/>
          </p:nvPr>
        </p:nvSpPr>
        <p:spPr>
          <a:xfrm>
            <a:off x="766800" y="2124000"/>
            <a:ext cx="5720400" cy="3812400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r>
              <a:rPr lang="nl-NL" dirty="0"/>
              <a:t>Afbeelding formaat: 641 x 427 pixels.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(hoog) links,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40767" y="2053441"/>
            <a:ext cx="2753742" cy="4608000"/>
          </a:xfrm>
        </p:spPr>
        <p:txBody>
          <a:bodyPr/>
          <a:lstStyle/>
          <a:p>
            <a:pPr lvl="0"/>
            <a:r>
              <a:rPr lang="nl-NL" noProof="1"/>
              <a:t>Klik om de modelstijlen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0" hasCustomPrompt="1"/>
          </p:nvPr>
        </p:nvSpPr>
        <p:spPr>
          <a:xfrm>
            <a:off x="792000" y="0"/>
            <a:ext cx="4950000" cy="6858000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r>
              <a:rPr lang="nl-NL" dirty="0"/>
              <a:t>Afbeelding formaat: 367 x 476 pixels.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/>
          </p:cNvSpPr>
          <p:nvPr>
            <p:ph sz="quarter" idx="13"/>
          </p:nvPr>
        </p:nvSpPr>
        <p:spPr>
          <a:xfrm>
            <a:off x="4705971" y="3366000"/>
            <a:ext cx="3672000" cy="2786400"/>
          </a:xfrm>
        </p:spPr>
        <p:txBody>
          <a:bodyPr/>
          <a:lstStyle/>
          <a:p>
            <a:pPr lvl="0"/>
            <a:r>
              <a:rPr lang="nl-NL" noProof="1"/>
              <a:t>Klik om de modelstijlen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4"/>
          </p:nvPr>
        </p:nvSpPr>
        <p:spPr>
          <a:xfrm>
            <a:off x="781971" y="3366000"/>
            <a:ext cx="3672000" cy="2786400"/>
          </a:xfrm>
        </p:spPr>
        <p:txBody>
          <a:bodyPr/>
          <a:lstStyle/>
          <a:p>
            <a:pPr lvl="0"/>
            <a:r>
              <a:rPr lang="nl-NL" noProof="1"/>
              <a:t>Klik om de modelstijlen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781971" y="1998333"/>
            <a:ext cx="75960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fgeronde rechthoek 31"/>
          <p:cNvSpPr>
            <a:spLocks noSelect="1"/>
          </p:cNvSpPr>
          <p:nvPr userDrawn="1"/>
        </p:nvSpPr>
        <p:spPr>
          <a:xfrm>
            <a:off x="-1731443" y="98556"/>
            <a:ext cx="1609522" cy="4320575"/>
          </a:xfrm>
          <a:prstGeom prst="roundRect">
            <a:avLst>
              <a:gd name="adj" fmla="val 97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l"/>
            <a:r>
              <a:rPr lang="nl-NL" sz="900" dirty="0">
                <a:solidFill>
                  <a:schemeClr val="tx1"/>
                </a:solidFill>
              </a:rPr>
              <a:t>Deze dia-indeling</a:t>
            </a:r>
            <a:r>
              <a:rPr lang="nl-NL" sz="900" baseline="0" dirty="0">
                <a:solidFill>
                  <a:schemeClr val="tx1"/>
                </a:solidFill>
              </a:rPr>
              <a:t> is zo gemaakt dat zelf een afbeelding kan worden geplaatst.</a:t>
            </a:r>
          </a:p>
          <a:p>
            <a:pPr algn="l"/>
            <a:endParaRPr lang="nl-NL" sz="900" baseline="0" dirty="0">
              <a:solidFill>
                <a:schemeClr val="tx1"/>
              </a:solidFill>
            </a:endParaRPr>
          </a:p>
          <a:p>
            <a:pPr algn="l"/>
            <a:r>
              <a:rPr lang="nl-NL" sz="900" baseline="0" dirty="0">
                <a:solidFill>
                  <a:schemeClr val="tx1"/>
                </a:solidFill>
              </a:rPr>
              <a:t>Klik met de rechtermuisknop in de achtergrond en kies Achtergrond opmaken.</a:t>
            </a:r>
          </a:p>
          <a:p>
            <a:pPr algn="l"/>
            <a:r>
              <a:rPr lang="nl-NL" sz="900" baseline="0" dirty="0">
                <a:solidFill>
                  <a:schemeClr val="tx1"/>
                </a:solidFill>
              </a:rPr>
              <a:t>Klik op Opvulling met figuur of </a:t>
            </a:r>
            <a:r>
              <a:rPr lang="nl-NL" sz="900" baseline="0" dirty="0" err="1">
                <a:solidFill>
                  <a:schemeClr val="tx1"/>
                </a:solidFill>
              </a:rPr>
              <a:t>bitmappatroon</a:t>
            </a:r>
            <a:r>
              <a:rPr lang="nl-NL" sz="900" baseline="0" dirty="0">
                <a:solidFill>
                  <a:schemeClr val="tx1"/>
                </a:solidFill>
              </a:rPr>
              <a:t> en dan op Bestand.</a:t>
            </a:r>
          </a:p>
          <a:p>
            <a:pPr algn="l"/>
            <a:r>
              <a:rPr lang="nl-NL" sz="900" baseline="0" dirty="0">
                <a:solidFill>
                  <a:schemeClr val="tx1"/>
                </a:solidFill>
              </a:rPr>
              <a:t>Kies de afbeelding en klik op Invoegen, daarna op Sluiten.</a:t>
            </a:r>
          </a:p>
          <a:p>
            <a:pPr algn="l"/>
            <a:endParaRPr lang="nl-NL" sz="900" baseline="0" dirty="0">
              <a:solidFill>
                <a:schemeClr val="tx1"/>
              </a:solidFill>
            </a:endParaRPr>
          </a:p>
          <a:p>
            <a:pPr algn="l"/>
            <a:r>
              <a:rPr lang="nl-NL" sz="900" baseline="0" dirty="0">
                <a:solidFill>
                  <a:schemeClr val="tx1"/>
                </a:solidFill>
              </a:rPr>
              <a:t>Klik niet op overal toepassen, omdat dan de achtergrond van alle dia’s wordt aangepast.</a:t>
            </a:r>
          </a:p>
          <a:p>
            <a:pPr algn="l"/>
            <a:r>
              <a:rPr lang="nl-NL" sz="900" baseline="0" dirty="0">
                <a:solidFill>
                  <a:schemeClr val="tx1"/>
                </a:solidFill>
              </a:rPr>
              <a:t>Met </a:t>
            </a:r>
            <a:r>
              <a:rPr lang="nl-NL" sz="900" baseline="0" dirty="0" err="1">
                <a:solidFill>
                  <a:schemeClr val="tx1"/>
                </a:solidFill>
              </a:rPr>
              <a:t>Ctrl</a:t>
            </a:r>
            <a:r>
              <a:rPr lang="nl-NL" sz="900" baseline="0" dirty="0">
                <a:solidFill>
                  <a:schemeClr val="tx1"/>
                </a:solidFill>
              </a:rPr>
              <a:t>+Z kan dit hersteld worden. </a:t>
            </a:r>
          </a:p>
          <a:p>
            <a:pPr algn="l"/>
            <a:endParaRPr lang="nl-NL" sz="900" baseline="0" dirty="0">
              <a:solidFill>
                <a:schemeClr val="tx1"/>
              </a:solidFill>
            </a:endParaRPr>
          </a:p>
          <a:p>
            <a:pPr algn="l"/>
            <a:r>
              <a:rPr lang="nl-NL" sz="900" baseline="0" dirty="0">
                <a:solidFill>
                  <a:schemeClr val="tx1"/>
                </a:solidFill>
              </a:rPr>
              <a:t>Voor het mooiste resultaat is de verhouding 1024 x 768 pixels.  Dit zorgt ervoor dat de foto in de achtergrond scherp wordt, en niet vervormt.</a:t>
            </a:r>
            <a:endParaRPr lang="nl-NL" sz="900" dirty="0">
              <a:solidFill>
                <a:schemeClr val="tx1"/>
              </a:solidFill>
            </a:endParaRPr>
          </a:p>
        </p:txBody>
      </p:sp>
      <p:grpSp>
        <p:nvGrpSpPr>
          <p:cNvPr id="2" name="Groep 35"/>
          <p:cNvGrpSpPr/>
          <p:nvPr userDrawn="1"/>
        </p:nvGrpSpPr>
        <p:grpSpPr>
          <a:xfrm>
            <a:off x="0" y="0"/>
            <a:ext cx="701484" cy="6858000"/>
            <a:chOff x="0" y="0"/>
            <a:chExt cx="701484" cy="6858000"/>
          </a:xfrm>
        </p:grpSpPr>
        <p:sp>
          <p:nvSpPr>
            <p:cNvPr id="30" name="Rechthoek 29"/>
            <p:cNvSpPr>
              <a:spLocks noSelect="1"/>
            </p:cNvSpPr>
            <p:nvPr userDrawn="1"/>
          </p:nvSpPr>
          <p:spPr>
            <a:xfrm>
              <a:off x="0" y="0"/>
              <a:ext cx="701484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" name="Groep 30"/>
            <p:cNvGrpSpPr/>
            <p:nvPr userDrawn="1"/>
          </p:nvGrpSpPr>
          <p:grpSpPr>
            <a:xfrm>
              <a:off x="182563" y="163513"/>
              <a:ext cx="425450" cy="1447800"/>
              <a:chOff x="182563" y="163513"/>
              <a:chExt cx="425450" cy="1447800"/>
            </a:xfrm>
            <a:solidFill>
              <a:srgbClr val="FF0000"/>
            </a:solidFill>
          </p:grpSpPr>
          <p:sp>
            <p:nvSpPr>
              <p:cNvPr id="33" name="Freeform 7"/>
              <p:cNvSpPr>
                <a:spLocks noSelect="1"/>
              </p:cNvSpPr>
              <p:nvPr/>
            </p:nvSpPr>
            <p:spPr bwMode="auto">
              <a:xfrm>
                <a:off x="182563" y="1185863"/>
                <a:ext cx="425450" cy="425450"/>
              </a:xfrm>
              <a:custGeom>
                <a:avLst/>
                <a:gdLst/>
                <a:ahLst/>
                <a:cxnLst>
                  <a:cxn ang="0">
                    <a:pos x="0" y="214"/>
                  </a:cxn>
                  <a:cxn ang="0">
                    <a:pos x="81" y="134"/>
                  </a:cxn>
                  <a:cxn ang="0">
                    <a:pos x="0" y="54"/>
                  </a:cxn>
                  <a:cxn ang="0">
                    <a:pos x="54" y="0"/>
                  </a:cxn>
                  <a:cxn ang="0">
                    <a:pos x="134" y="80"/>
                  </a:cxn>
                  <a:cxn ang="0">
                    <a:pos x="214" y="0"/>
                  </a:cxn>
                  <a:cxn ang="0">
                    <a:pos x="268" y="54"/>
                  </a:cxn>
                  <a:cxn ang="0">
                    <a:pos x="188" y="134"/>
                  </a:cxn>
                  <a:cxn ang="0">
                    <a:pos x="268" y="214"/>
                  </a:cxn>
                  <a:cxn ang="0">
                    <a:pos x="214" y="268"/>
                  </a:cxn>
                  <a:cxn ang="0">
                    <a:pos x="134" y="187"/>
                  </a:cxn>
                  <a:cxn ang="0">
                    <a:pos x="54" y="268"/>
                  </a:cxn>
                  <a:cxn ang="0">
                    <a:pos x="0" y="214"/>
                  </a:cxn>
                </a:cxnLst>
                <a:rect l="0" t="0" r="r" b="b"/>
                <a:pathLst>
                  <a:path w="268" h="268">
                    <a:moveTo>
                      <a:pt x="0" y="214"/>
                    </a:moveTo>
                    <a:lnTo>
                      <a:pt x="81" y="134"/>
                    </a:lnTo>
                    <a:lnTo>
                      <a:pt x="0" y="54"/>
                    </a:lnTo>
                    <a:lnTo>
                      <a:pt x="54" y="0"/>
                    </a:lnTo>
                    <a:lnTo>
                      <a:pt x="134" y="80"/>
                    </a:lnTo>
                    <a:lnTo>
                      <a:pt x="214" y="0"/>
                    </a:lnTo>
                    <a:lnTo>
                      <a:pt x="268" y="54"/>
                    </a:lnTo>
                    <a:lnTo>
                      <a:pt x="188" y="134"/>
                    </a:lnTo>
                    <a:lnTo>
                      <a:pt x="268" y="214"/>
                    </a:lnTo>
                    <a:lnTo>
                      <a:pt x="214" y="268"/>
                    </a:lnTo>
                    <a:lnTo>
                      <a:pt x="134" y="187"/>
                    </a:lnTo>
                    <a:lnTo>
                      <a:pt x="54" y="268"/>
                    </a:lnTo>
                    <a:lnTo>
                      <a:pt x="0" y="2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" name="Freeform 8"/>
              <p:cNvSpPr>
                <a:spLocks noSelect="1"/>
              </p:cNvSpPr>
              <p:nvPr/>
            </p:nvSpPr>
            <p:spPr bwMode="auto">
              <a:xfrm>
                <a:off x="182563" y="163513"/>
                <a:ext cx="425450" cy="425450"/>
              </a:xfrm>
              <a:custGeom>
                <a:avLst/>
                <a:gdLst/>
                <a:ahLst/>
                <a:cxnLst>
                  <a:cxn ang="0">
                    <a:pos x="0" y="215"/>
                  </a:cxn>
                  <a:cxn ang="0">
                    <a:pos x="81" y="134"/>
                  </a:cxn>
                  <a:cxn ang="0">
                    <a:pos x="0" y="54"/>
                  </a:cxn>
                  <a:cxn ang="0">
                    <a:pos x="54" y="0"/>
                  </a:cxn>
                  <a:cxn ang="0">
                    <a:pos x="134" y="81"/>
                  </a:cxn>
                  <a:cxn ang="0">
                    <a:pos x="214" y="0"/>
                  </a:cxn>
                  <a:cxn ang="0">
                    <a:pos x="268" y="54"/>
                  </a:cxn>
                  <a:cxn ang="0">
                    <a:pos x="188" y="134"/>
                  </a:cxn>
                  <a:cxn ang="0">
                    <a:pos x="268" y="215"/>
                  </a:cxn>
                  <a:cxn ang="0">
                    <a:pos x="214" y="268"/>
                  </a:cxn>
                  <a:cxn ang="0">
                    <a:pos x="134" y="188"/>
                  </a:cxn>
                  <a:cxn ang="0">
                    <a:pos x="54" y="268"/>
                  </a:cxn>
                  <a:cxn ang="0">
                    <a:pos x="0" y="215"/>
                  </a:cxn>
                </a:cxnLst>
                <a:rect l="0" t="0" r="r" b="b"/>
                <a:pathLst>
                  <a:path w="268" h="268">
                    <a:moveTo>
                      <a:pt x="0" y="215"/>
                    </a:moveTo>
                    <a:lnTo>
                      <a:pt x="81" y="134"/>
                    </a:lnTo>
                    <a:lnTo>
                      <a:pt x="0" y="54"/>
                    </a:lnTo>
                    <a:lnTo>
                      <a:pt x="54" y="0"/>
                    </a:lnTo>
                    <a:lnTo>
                      <a:pt x="134" y="81"/>
                    </a:lnTo>
                    <a:lnTo>
                      <a:pt x="214" y="0"/>
                    </a:lnTo>
                    <a:lnTo>
                      <a:pt x="268" y="54"/>
                    </a:lnTo>
                    <a:lnTo>
                      <a:pt x="188" y="134"/>
                    </a:lnTo>
                    <a:lnTo>
                      <a:pt x="268" y="215"/>
                    </a:lnTo>
                    <a:lnTo>
                      <a:pt x="214" y="268"/>
                    </a:lnTo>
                    <a:lnTo>
                      <a:pt x="134" y="188"/>
                    </a:lnTo>
                    <a:lnTo>
                      <a:pt x="54" y="268"/>
                    </a:lnTo>
                    <a:lnTo>
                      <a:pt x="0" y="2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" name="Freeform 9"/>
              <p:cNvSpPr>
                <a:spLocks noSelect="1"/>
              </p:cNvSpPr>
              <p:nvPr/>
            </p:nvSpPr>
            <p:spPr bwMode="auto">
              <a:xfrm>
                <a:off x="182563" y="674688"/>
                <a:ext cx="425450" cy="425450"/>
              </a:xfrm>
              <a:custGeom>
                <a:avLst/>
                <a:gdLst/>
                <a:ahLst/>
                <a:cxnLst>
                  <a:cxn ang="0">
                    <a:pos x="0" y="215"/>
                  </a:cxn>
                  <a:cxn ang="0">
                    <a:pos x="81" y="134"/>
                  </a:cxn>
                  <a:cxn ang="0">
                    <a:pos x="0" y="54"/>
                  </a:cxn>
                  <a:cxn ang="0">
                    <a:pos x="54" y="0"/>
                  </a:cxn>
                  <a:cxn ang="0">
                    <a:pos x="134" y="81"/>
                  </a:cxn>
                  <a:cxn ang="0">
                    <a:pos x="214" y="0"/>
                  </a:cxn>
                  <a:cxn ang="0">
                    <a:pos x="268" y="54"/>
                  </a:cxn>
                  <a:cxn ang="0">
                    <a:pos x="188" y="134"/>
                  </a:cxn>
                  <a:cxn ang="0">
                    <a:pos x="268" y="215"/>
                  </a:cxn>
                  <a:cxn ang="0">
                    <a:pos x="214" y="268"/>
                  </a:cxn>
                  <a:cxn ang="0">
                    <a:pos x="134" y="188"/>
                  </a:cxn>
                  <a:cxn ang="0">
                    <a:pos x="54" y="268"/>
                  </a:cxn>
                  <a:cxn ang="0">
                    <a:pos x="0" y="215"/>
                  </a:cxn>
                </a:cxnLst>
                <a:rect l="0" t="0" r="r" b="b"/>
                <a:pathLst>
                  <a:path w="268" h="268">
                    <a:moveTo>
                      <a:pt x="0" y="215"/>
                    </a:moveTo>
                    <a:lnTo>
                      <a:pt x="81" y="134"/>
                    </a:lnTo>
                    <a:lnTo>
                      <a:pt x="0" y="54"/>
                    </a:lnTo>
                    <a:lnTo>
                      <a:pt x="54" y="0"/>
                    </a:lnTo>
                    <a:lnTo>
                      <a:pt x="134" y="81"/>
                    </a:lnTo>
                    <a:lnTo>
                      <a:pt x="214" y="0"/>
                    </a:lnTo>
                    <a:lnTo>
                      <a:pt x="268" y="54"/>
                    </a:lnTo>
                    <a:lnTo>
                      <a:pt x="188" y="134"/>
                    </a:lnTo>
                    <a:lnTo>
                      <a:pt x="268" y="215"/>
                    </a:lnTo>
                    <a:lnTo>
                      <a:pt x="214" y="268"/>
                    </a:lnTo>
                    <a:lnTo>
                      <a:pt x="134" y="188"/>
                    </a:lnTo>
                    <a:lnTo>
                      <a:pt x="54" y="268"/>
                    </a:lnTo>
                    <a:lnTo>
                      <a:pt x="0" y="2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11"/>
          <p:cNvGrpSpPr/>
          <p:nvPr/>
        </p:nvGrpSpPr>
        <p:grpSpPr>
          <a:xfrm>
            <a:off x="182563" y="163513"/>
            <a:ext cx="425450" cy="1447800"/>
            <a:chOff x="182563" y="163513"/>
            <a:chExt cx="425450" cy="1447800"/>
          </a:xfrm>
          <a:solidFill>
            <a:srgbClr val="FF0000"/>
          </a:solidFill>
        </p:grpSpPr>
        <p:sp>
          <p:nvSpPr>
            <p:cNvPr id="13" name="Freeform 7"/>
            <p:cNvSpPr>
              <a:spLocks noSelect="1"/>
            </p:cNvSpPr>
            <p:nvPr/>
          </p:nvSpPr>
          <p:spPr bwMode="auto">
            <a:xfrm>
              <a:off x="182563" y="1185863"/>
              <a:ext cx="425450" cy="425450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81" y="134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34" y="80"/>
                </a:cxn>
                <a:cxn ang="0">
                  <a:pos x="214" y="0"/>
                </a:cxn>
                <a:cxn ang="0">
                  <a:pos x="268" y="54"/>
                </a:cxn>
                <a:cxn ang="0">
                  <a:pos x="188" y="134"/>
                </a:cxn>
                <a:cxn ang="0">
                  <a:pos x="268" y="214"/>
                </a:cxn>
                <a:cxn ang="0">
                  <a:pos x="214" y="268"/>
                </a:cxn>
                <a:cxn ang="0">
                  <a:pos x="134" y="187"/>
                </a:cxn>
                <a:cxn ang="0">
                  <a:pos x="54" y="268"/>
                </a:cxn>
                <a:cxn ang="0">
                  <a:pos x="0" y="214"/>
                </a:cxn>
              </a:cxnLst>
              <a:rect l="0" t="0" r="r" b="b"/>
              <a:pathLst>
                <a:path w="268" h="268">
                  <a:moveTo>
                    <a:pt x="0" y="214"/>
                  </a:moveTo>
                  <a:lnTo>
                    <a:pt x="81" y="134"/>
                  </a:lnTo>
                  <a:lnTo>
                    <a:pt x="0" y="54"/>
                  </a:lnTo>
                  <a:lnTo>
                    <a:pt x="54" y="0"/>
                  </a:lnTo>
                  <a:lnTo>
                    <a:pt x="134" y="80"/>
                  </a:lnTo>
                  <a:lnTo>
                    <a:pt x="214" y="0"/>
                  </a:lnTo>
                  <a:lnTo>
                    <a:pt x="268" y="54"/>
                  </a:lnTo>
                  <a:lnTo>
                    <a:pt x="188" y="134"/>
                  </a:lnTo>
                  <a:lnTo>
                    <a:pt x="268" y="214"/>
                  </a:lnTo>
                  <a:lnTo>
                    <a:pt x="214" y="268"/>
                  </a:lnTo>
                  <a:lnTo>
                    <a:pt x="134" y="187"/>
                  </a:lnTo>
                  <a:lnTo>
                    <a:pt x="54" y="268"/>
                  </a:lnTo>
                  <a:lnTo>
                    <a:pt x="0" y="2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Freeform 8"/>
            <p:cNvSpPr>
              <a:spLocks noSelect="1"/>
            </p:cNvSpPr>
            <p:nvPr/>
          </p:nvSpPr>
          <p:spPr bwMode="auto">
            <a:xfrm>
              <a:off x="182563" y="163513"/>
              <a:ext cx="425450" cy="425450"/>
            </a:xfrm>
            <a:custGeom>
              <a:avLst/>
              <a:gdLst/>
              <a:ahLst/>
              <a:cxnLst>
                <a:cxn ang="0">
                  <a:pos x="0" y="215"/>
                </a:cxn>
                <a:cxn ang="0">
                  <a:pos x="81" y="134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34" y="81"/>
                </a:cxn>
                <a:cxn ang="0">
                  <a:pos x="214" y="0"/>
                </a:cxn>
                <a:cxn ang="0">
                  <a:pos x="268" y="54"/>
                </a:cxn>
                <a:cxn ang="0">
                  <a:pos x="188" y="134"/>
                </a:cxn>
                <a:cxn ang="0">
                  <a:pos x="268" y="215"/>
                </a:cxn>
                <a:cxn ang="0">
                  <a:pos x="214" y="268"/>
                </a:cxn>
                <a:cxn ang="0">
                  <a:pos x="134" y="188"/>
                </a:cxn>
                <a:cxn ang="0">
                  <a:pos x="54" y="268"/>
                </a:cxn>
                <a:cxn ang="0">
                  <a:pos x="0" y="215"/>
                </a:cxn>
              </a:cxnLst>
              <a:rect l="0" t="0" r="r" b="b"/>
              <a:pathLst>
                <a:path w="268" h="268">
                  <a:moveTo>
                    <a:pt x="0" y="215"/>
                  </a:moveTo>
                  <a:lnTo>
                    <a:pt x="81" y="134"/>
                  </a:lnTo>
                  <a:lnTo>
                    <a:pt x="0" y="54"/>
                  </a:lnTo>
                  <a:lnTo>
                    <a:pt x="54" y="0"/>
                  </a:lnTo>
                  <a:lnTo>
                    <a:pt x="134" y="81"/>
                  </a:lnTo>
                  <a:lnTo>
                    <a:pt x="214" y="0"/>
                  </a:lnTo>
                  <a:lnTo>
                    <a:pt x="268" y="54"/>
                  </a:lnTo>
                  <a:lnTo>
                    <a:pt x="188" y="134"/>
                  </a:lnTo>
                  <a:lnTo>
                    <a:pt x="268" y="215"/>
                  </a:lnTo>
                  <a:lnTo>
                    <a:pt x="214" y="268"/>
                  </a:lnTo>
                  <a:lnTo>
                    <a:pt x="134" y="188"/>
                  </a:lnTo>
                  <a:lnTo>
                    <a:pt x="54" y="268"/>
                  </a:lnTo>
                  <a:lnTo>
                    <a:pt x="0" y="2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Freeform 9"/>
            <p:cNvSpPr>
              <a:spLocks noSelect="1"/>
            </p:cNvSpPr>
            <p:nvPr/>
          </p:nvSpPr>
          <p:spPr bwMode="auto">
            <a:xfrm>
              <a:off x="182563" y="674688"/>
              <a:ext cx="425450" cy="425450"/>
            </a:xfrm>
            <a:custGeom>
              <a:avLst/>
              <a:gdLst/>
              <a:ahLst/>
              <a:cxnLst>
                <a:cxn ang="0">
                  <a:pos x="0" y="215"/>
                </a:cxn>
                <a:cxn ang="0">
                  <a:pos x="81" y="134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34" y="81"/>
                </a:cxn>
                <a:cxn ang="0">
                  <a:pos x="214" y="0"/>
                </a:cxn>
                <a:cxn ang="0">
                  <a:pos x="268" y="54"/>
                </a:cxn>
                <a:cxn ang="0">
                  <a:pos x="188" y="134"/>
                </a:cxn>
                <a:cxn ang="0">
                  <a:pos x="268" y="215"/>
                </a:cxn>
                <a:cxn ang="0">
                  <a:pos x="214" y="268"/>
                </a:cxn>
                <a:cxn ang="0">
                  <a:pos x="134" y="188"/>
                </a:cxn>
                <a:cxn ang="0">
                  <a:pos x="54" y="268"/>
                </a:cxn>
                <a:cxn ang="0">
                  <a:pos x="0" y="215"/>
                </a:cxn>
              </a:cxnLst>
              <a:rect l="0" t="0" r="r" b="b"/>
              <a:pathLst>
                <a:path w="268" h="268">
                  <a:moveTo>
                    <a:pt x="0" y="215"/>
                  </a:moveTo>
                  <a:lnTo>
                    <a:pt x="81" y="134"/>
                  </a:lnTo>
                  <a:lnTo>
                    <a:pt x="0" y="54"/>
                  </a:lnTo>
                  <a:lnTo>
                    <a:pt x="54" y="0"/>
                  </a:lnTo>
                  <a:lnTo>
                    <a:pt x="134" y="81"/>
                  </a:lnTo>
                  <a:lnTo>
                    <a:pt x="214" y="0"/>
                  </a:lnTo>
                  <a:lnTo>
                    <a:pt x="268" y="54"/>
                  </a:lnTo>
                  <a:lnTo>
                    <a:pt x="188" y="134"/>
                  </a:lnTo>
                  <a:lnTo>
                    <a:pt x="268" y="215"/>
                  </a:lnTo>
                  <a:lnTo>
                    <a:pt x="214" y="268"/>
                  </a:lnTo>
                  <a:lnTo>
                    <a:pt x="134" y="188"/>
                  </a:lnTo>
                  <a:lnTo>
                    <a:pt x="54" y="268"/>
                  </a:lnTo>
                  <a:lnTo>
                    <a:pt x="0" y="2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81971" y="1998333"/>
            <a:ext cx="7596000" cy="1143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noProof="1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81563" y="3367563"/>
            <a:ext cx="7596000" cy="2787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1"/>
              <a:t>Klik om de modelstijlen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  <a:p>
            <a:pPr lvl="5"/>
            <a:r>
              <a:rPr lang="nl-NL" noProof="1"/>
              <a:t>Zesde niveau</a:t>
            </a:r>
          </a:p>
          <a:p>
            <a:pPr lvl="6"/>
            <a:r>
              <a:rPr lang="nl-NL" noProof="1"/>
              <a:t>Zevende niveau</a:t>
            </a:r>
          </a:p>
          <a:p>
            <a:pPr lvl="7"/>
            <a:r>
              <a:rPr lang="nl-NL" noProof="1"/>
              <a:t>Achtste niveau</a:t>
            </a:r>
          </a:p>
          <a:p>
            <a:pPr lvl="8"/>
            <a:r>
              <a:rPr lang="nl-NL" noProof="1"/>
              <a:t>Negende niveau</a:t>
            </a:r>
          </a:p>
        </p:txBody>
      </p:sp>
      <p:grpSp>
        <p:nvGrpSpPr>
          <p:cNvPr id="20" name="Groep 19"/>
          <p:cNvGrpSpPr/>
          <p:nvPr/>
        </p:nvGrpSpPr>
        <p:grpSpPr>
          <a:xfrm>
            <a:off x="9252624" y="-47626"/>
            <a:ext cx="1609522" cy="6948000"/>
            <a:chOff x="9252624" y="-47626"/>
            <a:chExt cx="1609522" cy="6948000"/>
          </a:xfrm>
        </p:grpSpPr>
        <p:sp>
          <p:nvSpPr>
            <p:cNvPr id="16" name="Afgeronde rechthoek 15"/>
            <p:cNvSpPr>
              <a:spLocks noSelect="1"/>
            </p:cNvSpPr>
            <p:nvPr userDrawn="1"/>
          </p:nvSpPr>
          <p:spPr>
            <a:xfrm>
              <a:off x="9252624" y="-47626"/>
              <a:ext cx="1609522" cy="6948000"/>
            </a:xfrm>
            <a:prstGeom prst="roundRect">
              <a:avLst>
                <a:gd name="adj" fmla="val 970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noAutofit/>
            </a:bodyPr>
            <a:lstStyle/>
            <a:p>
              <a:pPr algn="l"/>
              <a:r>
                <a:rPr lang="nl-NL" sz="900" dirty="0">
                  <a:solidFill>
                    <a:schemeClr val="tx1"/>
                  </a:solidFill>
                </a:rPr>
                <a:t>Klik op het pijltje naast Nieuwe dia om een nieuwe dia aan te maken. Kies een van de indelingen.</a:t>
              </a:r>
            </a:p>
            <a:p>
              <a:pPr algn="l"/>
              <a:endParaRPr lang="nl-NL" sz="900" dirty="0">
                <a:solidFill>
                  <a:schemeClr val="tx1"/>
                </a:solidFill>
              </a:endParaRPr>
            </a:p>
            <a:p>
              <a:pPr algn="l"/>
              <a:r>
                <a:rPr lang="nl-NL" sz="900" dirty="0">
                  <a:solidFill>
                    <a:schemeClr val="tx1"/>
                  </a:solidFill>
                </a:rPr>
                <a:t>Klik op Indeling als de dia opnieuw moet worden aangepast aan de huidige indeling, of om een andere indeling toe te passen.</a:t>
              </a:r>
            </a:p>
            <a:p>
              <a:pPr algn="l"/>
              <a:endParaRPr lang="nl-NL" sz="900" dirty="0">
                <a:solidFill>
                  <a:schemeClr val="tx1"/>
                </a:solidFill>
              </a:endParaRPr>
            </a:p>
            <a:p>
              <a:pPr algn="l"/>
              <a:r>
                <a:rPr lang="nl-NL" sz="900" dirty="0">
                  <a:solidFill>
                    <a:schemeClr val="tx1"/>
                  </a:solidFill>
                </a:rPr>
                <a:t>De tekstvakken van de dia’s hebben allen 9 niveaus.</a:t>
              </a:r>
            </a:p>
            <a:p>
              <a:pPr algn="l"/>
              <a:r>
                <a:rPr lang="nl-NL" sz="900" dirty="0">
                  <a:solidFill>
                    <a:schemeClr val="tx1"/>
                  </a:solidFill>
                </a:rPr>
                <a:t>Eerste, tweede en derde niveau hebben</a:t>
              </a:r>
              <a:r>
                <a:rPr lang="nl-NL" sz="900" baseline="0" dirty="0">
                  <a:solidFill>
                    <a:schemeClr val="tx1"/>
                  </a:solidFill>
                </a:rPr>
                <a:t> een opsomming. Het vierde niveau is </a:t>
              </a:r>
              <a:r>
                <a:rPr lang="nl-NL" sz="900" baseline="0" dirty="0" err="1">
                  <a:solidFill>
                    <a:schemeClr val="tx1"/>
                  </a:solidFill>
                </a:rPr>
                <a:t>bold</a:t>
              </a:r>
              <a:r>
                <a:rPr lang="nl-NL" sz="900" baseline="0" dirty="0">
                  <a:solidFill>
                    <a:schemeClr val="tx1"/>
                  </a:solidFill>
                </a:rPr>
                <a:t> en geschikt voor een kopje.</a:t>
              </a:r>
            </a:p>
            <a:p>
              <a:pPr algn="l"/>
              <a:r>
                <a:rPr lang="nl-NL" sz="900" baseline="0" dirty="0">
                  <a:solidFill>
                    <a:schemeClr val="tx1"/>
                  </a:solidFill>
                </a:rPr>
                <a:t>Het vijfde niveau is voor de basistekst. Zowel niveau  vier als vijf lijnen automatisch uit aan de linkerkantlijn.</a:t>
              </a:r>
            </a:p>
            <a:p>
              <a:pPr algn="l"/>
              <a:r>
                <a:rPr lang="nl-NL" sz="900" baseline="0" dirty="0">
                  <a:solidFill>
                    <a:schemeClr val="tx1"/>
                  </a:solidFill>
                </a:rPr>
                <a:t>Het zesde, zevende en achtste niveau lijnen uit onder resp. eerste, tweede en derde opsomming.</a:t>
              </a:r>
            </a:p>
            <a:p>
              <a:pPr algn="l"/>
              <a:r>
                <a:rPr lang="nl-NL" sz="900" baseline="0" dirty="0">
                  <a:solidFill>
                    <a:schemeClr val="tx1"/>
                  </a:solidFill>
                </a:rPr>
                <a:t>Het negende niveau is een kleiner lettertype dat uitlijnt aan de linkermarge. Deze is geschikt voor bijvoorbeeld een bijschrift.</a:t>
              </a:r>
            </a:p>
            <a:p>
              <a:pPr algn="l"/>
              <a:endParaRPr lang="nl-NL" sz="900" baseline="0" dirty="0">
                <a:solidFill>
                  <a:schemeClr val="tx1"/>
                </a:solidFill>
              </a:endParaRPr>
            </a:p>
            <a:p>
              <a:pPr algn="l"/>
              <a:r>
                <a:rPr lang="nl-NL" sz="900" b="1" baseline="0" dirty="0">
                  <a:solidFill>
                    <a:schemeClr val="tx1"/>
                  </a:solidFill>
                </a:rPr>
                <a:t>Let op:</a:t>
              </a:r>
              <a:r>
                <a:rPr lang="nl-NL" sz="900" b="0" baseline="0" dirty="0">
                  <a:solidFill>
                    <a:schemeClr val="tx1"/>
                  </a:solidFill>
                </a:rPr>
                <a:t>  Let op: wissel van stijl met de knoppen              voor lijstniveau verhogen of verlagen, of in MS Office met verkorte toetscombinatie Alt+Shift+← of Alt+Shift+→</a:t>
              </a:r>
            </a:p>
            <a:p>
              <a:pPr algn="l"/>
              <a:endParaRPr lang="nl-NL" sz="900" b="0" baseline="0" dirty="0">
                <a:solidFill>
                  <a:schemeClr val="tx1"/>
                </a:solidFill>
              </a:endParaRPr>
            </a:p>
            <a:p>
              <a:pPr algn="l"/>
              <a:endParaRPr lang="nl-NL" sz="900" b="0" baseline="0" dirty="0">
                <a:solidFill>
                  <a:schemeClr val="tx1"/>
                </a:solidFill>
              </a:endParaRPr>
            </a:p>
            <a:p>
              <a:pPr algn="l"/>
              <a:r>
                <a:rPr lang="nl-NL" sz="900" b="0" baseline="0" dirty="0">
                  <a:solidFill>
                    <a:schemeClr val="tx1"/>
                  </a:solidFill>
                </a:rPr>
                <a:t>Gebruik dus niet de standaard opsomming- knoppen van MS Office om de stijl te veranderen!</a:t>
              </a:r>
              <a:endParaRPr lang="nl-NL" sz="900" b="1" dirty="0">
                <a:solidFill>
                  <a:schemeClr val="tx1"/>
                </a:solidFill>
              </a:endParaRPr>
            </a:p>
          </p:txBody>
        </p:sp>
        <p:pic>
          <p:nvPicPr>
            <p:cNvPr id="17" name="Afbeelding 16" descr="knoppen inspringen.png"/>
            <p:cNvPicPr>
              <a:picLocks noChangeAspect="1"/>
            </p:cNvPicPr>
            <p:nvPr userDrawn="1"/>
          </p:nvPicPr>
          <p:blipFill>
            <a:blip r:embed="rId17"/>
            <a:stretch>
              <a:fillRect/>
            </a:stretch>
          </p:blipFill>
          <p:spPr>
            <a:xfrm>
              <a:off x="9664584" y="5669775"/>
              <a:ext cx="419100" cy="228600"/>
            </a:xfrm>
            <a:prstGeom prst="rect">
              <a:avLst/>
            </a:prstGeom>
          </p:spPr>
        </p:pic>
        <p:grpSp>
          <p:nvGrpSpPr>
            <p:cNvPr id="19" name="Groep 18"/>
            <p:cNvGrpSpPr/>
            <p:nvPr userDrawn="1"/>
          </p:nvGrpSpPr>
          <p:grpSpPr>
            <a:xfrm>
              <a:off x="9632100" y="6521279"/>
              <a:ext cx="752580" cy="285790"/>
              <a:chOff x="9670200" y="6559379"/>
              <a:chExt cx="752580" cy="285790"/>
            </a:xfrm>
          </p:grpSpPr>
          <p:pic>
            <p:nvPicPr>
              <p:cNvPr id="18" name="Afbeelding 17" descr="knoppen ms office niet gebruiken.png"/>
              <p:cNvPicPr>
                <a:picLocks noChangeAspect="1"/>
              </p:cNvPicPr>
              <p:nvPr userDrawn="1"/>
            </p:nvPicPr>
            <p:blipFill>
              <a:blip r:embed="rId18"/>
              <a:stretch>
                <a:fillRect/>
              </a:stretch>
            </p:blipFill>
            <p:spPr>
              <a:xfrm>
                <a:off x="9670200" y="6559379"/>
                <a:ext cx="752580" cy="285790"/>
              </a:xfrm>
              <a:prstGeom prst="rect">
                <a:avLst/>
              </a:prstGeom>
            </p:spPr>
          </p:pic>
          <p:cxnSp>
            <p:nvCxnSpPr>
              <p:cNvPr id="22" name="Rechte verbindingslijn 21"/>
              <p:cNvCxnSpPr/>
              <p:nvPr userDrawn="1"/>
            </p:nvCxnSpPr>
            <p:spPr>
              <a:xfrm flipH="1">
                <a:off x="9702684" y="6565608"/>
                <a:ext cx="677709" cy="27956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/>
              <p:cNvCxnSpPr/>
              <p:nvPr userDrawn="1"/>
            </p:nvCxnSpPr>
            <p:spPr>
              <a:xfrm flipH="1" flipV="1">
                <a:off x="9702684" y="6565608"/>
                <a:ext cx="677709" cy="27956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19" r:id="rId2"/>
    <p:sldLayoutId id="2147483718" r:id="rId3"/>
    <p:sldLayoutId id="2147483728" r:id="rId4"/>
    <p:sldLayoutId id="2147483725" r:id="rId5"/>
    <p:sldLayoutId id="2147483730" r:id="rId6"/>
    <p:sldLayoutId id="2147483732" r:id="rId7"/>
    <p:sldLayoutId id="2147483720" r:id="rId8"/>
    <p:sldLayoutId id="2147483735" r:id="rId9"/>
    <p:sldLayoutId id="2147483722" r:id="rId10"/>
    <p:sldLayoutId id="2147483723" r:id="rId11"/>
    <p:sldLayoutId id="2147483736" r:id="rId12"/>
    <p:sldLayoutId id="2147483738" r:id="rId13"/>
    <p:sldLayoutId id="2147483775" r:id="rId14"/>
    <p:sldLayoutId id="2147483776" r:id="rId1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0"/>
        </a:spcBef>
        <a:buClr>
          <a:schemeClr val="accent1"/>
        </a:buClr>
        <a:buSzPct val="65000"/>
        <a:buFont typeface="Wingdings" pitchFamily="2" charset="2"/>
        <a:buChar char=""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spcBef>
          <a:spcPts val="0"/>
        </a:spcBef>
        <a:buFont typeface="Corbe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spcBef>
          <a:spcPts val="0"/>
        </a:spcBef>
        <a:buClrTx/>
        <a:buSzPct val="100000"/>
        <a:buFont typeface="Corbe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buFont typeface="Corbel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0"/>
        </a:spcBef>
        <a:buFont typeface="Corbel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00" indent="0" algn="l" defTabSz="914400" rtl="0" eaLnBrk="1" latinLnBrk="0" hangingPunct="1">
        <a:spcBef>
          <a:spcPts val="0"/>
        </a:spcBef>
        <a:buFont typeface="Arial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432000" indent="0" algn="l" defTabSz="914400" rtl="0" eaLnBrk="1" latinLnBrk="0" hangingPunct="1">
        <a:spcBef>
          <a:spcPts val="0"/>
        </a:spcBef>
        <a:buFont typeface="Arial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648000" indent="0" algn="l" defTabSz="914400" rtl="0" eaLnBrk="1" latinLnBrk="0" hangingPunct="1"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vdzee@ggd.amsterdam.n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lasleefomgeving.nl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atlasleefomgeving.nl/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rivm.nl/ultrafijn-stof/onderzoek-gezondheidsrisicos-schiphol" TargetMode="Externa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520" y="1358724"/>
            <a:ext cx="7344000" cy="1836000"/>
          </a:xfrm>
        </p:spPr>
        <p:txBody>
          <a:bodyPr/>
          <a:lstStyle/>
          <a:p>
            <a:br>
              <a:rPr lang="nl-NL" sz="3400" dirty="0"/>
            </a:br>
            <a:r>
              <a:rPr lang="nl-NL" sz="3400" dirty="0"/>
              <a:t>Luchtkwaliteit Uithoorn</a:t>
            </a:r>
            <a:br>
              <a:rPr lang="nl-NL" sz="3400" dirty="0"/>
            </a:br>
            <a:br>
              <a:rPr lang="nl-NL" sz="3400" dirty="0"/>
            </a:br>
            <a:r>
              <a:rPr lang="nl-NL" sz="2000" b="0" dirty="0"/>
              <a:t>Saskia van der Zee</a:t>
            </a:r>
            <a:br>
              <a:rPr lang="nl-NL" sz="2000" dirty="0"/>
            </a:br>
            <a:r>
              <a:rPr lang="nl-NL" sz="2000" b="0" dirty="0"/>
              <a:t>GGD Amsterdam,  Afdeling Leefomgeving</a:t>
            </a:r>
            <a:br>
              <a:rPr lang="nl-NL" sz="2000" b="0" dirty="0"/>
            </a:br>
            <a:r>
              <a:rPr lang="nl-NL" sz="1800" b="0" dirty="0">
                <a:hlinkClick r:id="rId2"/>
              </a:rPr>
              <a:t>svdzee@ggd.amsterdam.nl</a:t>
            </a:r>
            <a:br>
              <a:rPr lang="nl-NL" sz="1800" b="0" dirty="0"/>
            </a:br>
            <a:br>
              <a:rPr lang="nl-NL" sz="1800" b="0" dirty="0"/>
            </a:br>
            <a:br>
              <a:rPr lang="nl-NL" sz="1800" dirty="0"/>
            </a:br>
            <a:br>
              <a:rPr lang="nl-NL" sz="1800" dirty="0"/>
            </a:br>
            <a:endParaRPr lang="nl-NL" sz="2000" b="0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4483045" y="5540488"/>
            <a:ext cx="5257618" cy="1169018"/>
          </a:xfrm>
        </p:spPr>
        <p:txBody>
          <a:bodyPr/>
          <a:lstStyle/>
          <a:p>
            <a:endParaRPr lang="nl-NL" sz="18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032467" y="5177901"/>
            <a:ext cx="2970396" cy="725173"/>
          </a:xfrm>
        </p:spPr>
        <p:txBody>
          <a:bodyPr/>
          <a:lstStyle/>
          <a:p>
            <a:r>
              <a:rPr lang="nl-NL" sz="1600" dirty="0" err="1"/>
              <a:t>Informatie-avond</a:t>
            </a:r>
            <a:r>
              <a:rPr lang="nl-NL" sz="1600" dirty="0"/>
              <a:t> PUSH, Uithoorn</a:t>
            </a:r>
          </a:p>
          <a:p>
            <a:r>
              <a:rPr lang="nl-NL" sz="1600" dirty="0"/>
              <a:t>14 december 2022</a:t>
            </a:r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197566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21700" y="281327"/>
            <a:ext cx="3780504" cy="45006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Fijn stof en ultrafijn stof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5149" y="908664"/>
            <a:ext cx="8064000" cy="5125482"/>
          </a:xfrm>
        </p:spPr>
        <p:txBody>
          <a:bodyPr>
            <a:normAutofit/>
          </a:bodyPr>
          <a:lstStyle/>
          <a:p>
            <a:endParaRPr lang="nl-NL" sz="3200" b="1" dirty="0"/>
          </a:p>
          <a:p>
            <a:endParaRPr lang="nl-NL" sz="3200" b="1" dirty="0"/>
          </a:p>
          <a:p>
            <a:endParaRPr lang="nl-NL" sz="3200" b="1" dirty="0"/>
          </a:p>
          <a:p>
            <a:endParaRPr lang="nl-NL" sz="3200" b="1" dirty="0"/>
          </a:p>
          <a:p>
            <a:endParaRPr lang="nl-NL" sz="3200" b="1" dirty="0"/>
          </a:p>
          <a:p>
            <a:endParaRPr lang="nl-NL" sz="3200" b="1" dirty="0"/>
          </a:p>
          <a:p>
            <a:endParaRPr lang="nl-NL" sz="3200" b="1" dirty="0"/>
          </a:p>
          <a:p>
            <a:endParaRPr lang="nl-NL" sz="3200" b="1" dirty="0"/>
          </a:p>
          <a:p>
            <a:endParaRPr lang="nl-NL" sz="3200" b="1" dirty="0"/>
          </a:p>
          <a:p>
            <a:endParaRPr lang="nl-NL" sz="3200" b="1" dirty="0"/>
          </a:p>
          <a:p>
            <a:endParaRPr lang="nl-NL" sz="3200" b="1" dirty="0"/>
          </a:p>
          <a:p>
            <a:endParaRPr lang="nl-NL" sz="3200" b="1" dirty="0"/>
          </a:p>
          <a:p>
            <a:pPr>
              <a:buNone/>
            </a:pPr>
            <a:endParaRPr lang="nl-NL" sz="3200" b="1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4294967295"/>
          </p:nvPr>
        </p:nvSpPr>
        <p:spPr>
          <a:xfrm>
            <a:off x="1061675" y="5255345"/>
            <a:ext cx="7110948" cy="365125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+mj-lt"/>
              </a:rPr>
              <a:t>PM10 	&lt;10 micrometer (0,01 millimeter)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+mj-lt"/>
              </a:rPr>
              <a:t>PM2.5 &lt;2,5 micrometer (0,0025 millimeter)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+mj-lt"/>
                <a:cs typeface="Times New Roman"/>
              </a:rPr>
              <a:t>PM0.1 = ultrafijn stof (UFP) &lt; 0,1 micrometer (100 nanometer)   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294967295"/>
          </p:nvPr>
        </p:nvSpPr>
        <p:spPr>
          <a:xfrm flipH="1">
            <a:off x="6462252" y="6219372"/>
            <a:ext cx="172416" cy="502103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540000" y="1332000"/>
            <a:ext cx="8451600" cy="52474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288000" marR="0" lvl="1" indent="-144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13A97E0-E1F5-4EDD-A9D6-9F17E606E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84" y="1154723"/>
            <a:ext cx="8601035" cy="400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18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71640" y="998676"/>
            <a:ext cx="7112000" cy="952500"/>
          </a:xfrm>
        </p:spPr>
        <p:txBody>
          <a:bodyPr/>
          <a:lstStyle/>
          <a:p>
            <a:r>
              <a:rPr lang="nl-NL" altLang="nl-NL" sz="2800">
                <a:solidFill>
                  <a:schemeClr val="bg1"/>
                </a:solidFill>
              </a:rPr>
              <a:t>Wettelijk kader - gezondheid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nl-NL" altLang="nl-NL"/>
          </a:p>
          <a:p>
            <a:endParaRPr lang="nl-NL" altLang="nl-NL" sz="1800"/>
          </a:p>
          <a:p>
            <a:endParaRPr lang="nl-NL" altLang="nl-NL" sz="1800"/>
          </a:p>
          <a:p>
            <a:endParaRPr lang="nl-NL" altLang="nl-NL" sz="1800"/>
          </a:p>
          <a:p>
            <a:pPr>
              <a:buFont typeface="Wingdings" pitchFamily="2" charset="2"/>
              <a:buNone/>
            </a:pPr>
            <a:endParaRPr lang="nl-NL" altLang="nl-NL" sz="2200"/>
          </a:p>
          <a:p>
            <a:pPr marL="374650" lvl="1" indent="173038"/>
            <a:endParaRPr lang="nl-NL" altLang="nl-NL" sz="1300"/>
          </a:p>
          <a:p>
            <a:pPr>
              <a:buFont typeface="Wingdings" pitchFamily="2" charset="2"/>
              <a:buNone/>
            </a:pPr>
            <a:endParaRPr lang="nl-NL" altLang="nl-NL" sz="1800"/>
          </a:p>
          <a:p>
            <a:pPr>
              <a:buFont typeface="Wingdings" pitchFamily="2" charset="2"/>
              <a:buNone/>
            </a:pPr>
            <a:r>
              <a:rPr lang="nl-NL" altLang="nl-NL" sz="1800"/>
              <a:t> </a:t>
            </a:r>
          </a:p>
          <a:p>
            <a:pPr>
              <a:buFont typeface="Wingdings" pitchFamily="2" charset="2"/>
              <a:buNone/>
            </a:pPr>
            <a:endParaRPr lang="nl-NL" altLang="nl-NL" sz="1800"/>
          </a:p>
          <a:p>
            <a:pPr>
              <a:buFont typeface="Wingdings" pitchFamily="2" charset="2"/>
              <a:buNone/>
            </a:pPr>
            <a:endParaRPr lang="nl-NL" altLang="nl-NL" sz="1800"/>
          </a:p>
          <a:p>
            <a:pPr>
              <a:buFont typeface="Wingdings" pitchFamily="2" charset="2"/>
              <a:buNone/>
            </a:pPr>
            <a:endParaRPr lang="nl-NL" altLang="nl-NL" sz="1800"/>
          </a:p>
        </p:txBody>
      </p:sp>
      <p:graphicFrame>
        <p:nvGraphicFramePr>
          <p:cNvPr id="851972" name="Group 4"/>
          <p:cNvGraphicFramePr>
            <a:graphicFrameLocks noGrp="1"/>
          </p:cNvGraphicFramePr>
          <p:nvPr>
            <p:ph sz="quarter" idx="2"/>
            <p:extLst/>
          </p:nvPr>
        </p:nvGraphicFramePr>
        <p:xfrm>
          <a:off x="1421580" y="1474926"/>
          <a:ext cx="6030740" cy="5025893"/>
        </p:xfrm>
        <a:graphic>
          <a:graphicData uri="http://schemas.openxmlformats.org/drawingml/2006/table">
            <a:tbl>
              <a:tblPr/>
              <a:tblGrid>
                <a:gridCol w="1255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9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8214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47688"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3pPr>
                      <a:lvl4pPr marL="1262063"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4pPr>
                      <a:lvl5pPr marL="1604963"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5pPr>
                      <a:lvl6pPr marL="20621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6pPr>
                      <a:lvl7pPr marL="25193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7pPr>
                      <a:lvl8pPr marL="29765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8pPr>
                      <a:lvl9pPr marL="34337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alt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47688"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3pPr>
                      <a:lvl4pPr marL="1262063"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4pPr>
                      <a:lvl5pPr marL="1604963"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5pPr>
                      <a:lvl6pPr marL="20621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6pPr>
                      <a:lvl7pPr marL="25193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7pPr>
                      <a:lvl8pPr marL="29765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8pPr>
                      <a:lvl9pPr marL="34337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EU grenswaarde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(microgram/m</a:t>
                      </a:r>
                      <a:r>
                        <a:rPr kumimoji="0" lang="en-US" altLang="nl-NL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alt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alt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47688"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3pPr>
                      <a:lvl4pPr marL="1262063"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4pPr>
                      <a:lvl5pPr marL="1604963"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5pPr>
                      <a:lvl6pPr marL="20621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6pPr>
                      <a:lvl7pPr marL="25193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7pPr>
                      <a:lvl8pPr marL="29765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8pPr>
                      <a:lvl9pPr marL="34337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WHO advieswaarde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(microgram/m</a:t>
                      </a:r>
                      <a:r>
                        <a:rPr kumimoji="0" lang="en-US" altLang="nl-NL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alt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nl-NL" alt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315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47688"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3pPr>
                      <a:lvl4pPr marL="1262063"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4pPr>
                      <a:lvl5pPr marL="1604963"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5pPr>
                      <a:lvl6pPr marL="20621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6pPr>
                      <a:lvl7pPr marL="25193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7pPr>
                      <a:lvl8pPr marL="29765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8pPr>
                      <a:lvl9pPr marL="34337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PM</a:t>
                      </a:r>
                      <a:r>
                        <a:rPr kumimoji="0" lang="nl-NL" alt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47688"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3pPr>
                      <a:lvl4pPr marL="1262063"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4pPr>
                      <a:lvl5pPr marL="1604963"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5pPr>
                      <a:lvl6pPr marL="20621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6pPr>
                      <a:lvl7pPr marL="25193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7pPr>
                      <a:lvl8pPr marL="29765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8pPr>
                      <a:lvl9pPr marL="34337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  <a:endParaRPr kumimoji="0" lang="en-US" alt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47688"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3pPr>
                      <a:lvl4pPr marL="1262063"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4pPr>
                      <a:lvl5pPr marL="1604963"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5pPr>
                      <a:lvl6pPr marL="20621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6pPr>
                      <a:lvl7pPr marL="25193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7pPr>
                      <a:lvl8pPr marL="29765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8pPr>
                      <a:lvl9pPr marL="34337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(was 20)</a:t>
                      </a:r>
                      <a:endParaRPr kumimoji="0" lang="nl-NL" altLang="nl-NL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15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47688"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3pPr>
                      <a:lvl4pPr marL="1262063"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4pPr>
                      <a:lvl5pPr marL="1604963"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5pPr>
                      <a:lvl6pPr marL="20621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6pPr>
                      <a:lvl7pPr marL="25193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7pPr>
                      <a:lvl8pPr marL="29765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8pPr>
                      <a:lvl9pPr marL="34337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PM</a:t>
                      </a:r>
                      <a:r>
                        <a:rPr kumimoji="0" lang="nl-NL" alt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47688"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3pPr>
                      <a:lvl4pPr marL="1262063"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4pPr>
                      <a:lvl5pPr marL="1604963"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5pPr>
                      <a:lvl6pPr marL="20621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6pPr>
                      <a:lvl7pPr marL="25193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7pPr>
                      <a:lvl8pPr marL="29765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8pPr>
                      <a:lvl9pPr marL="34337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47688"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3pPr>
                      <a:lvl4pPr marL="1262063"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4pPr>
                      <a:lvl5pPr marL="1604963"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5pPr>
                      <a:lvl6pPr marL="20621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6pPr>
                      <a:lvl7pPr marL="25193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7pPr>
                      <a:lvl8pPr marL="29765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8pPr>
                      <a:lvl9pPr marL="34337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(was 10)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31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UFP</a:t>
                      </a:r>
                      <a:endParaRPr kumimoji="0" lang="nl-NL" altLang="nl-N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(ultrafijn stof)</a:t>
                      </a:r>
                      <a:endParaRPr kumimoji="0" lang="nl-NL" alt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8214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47688"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3pPr>
                      <a:lvl4pPr marL="1262063"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4pPr>
                      <a:lvl5pPr marL="1604963"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5pPr>
                      <a:lvl6pPr marL="20621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6pPr>
                      <a:lvl7pPr marL="25193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7pPr>
                      <a:lvl8pPr marL="29765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8pPr>
                      <a:lvl9pPr marL="34337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  <a:r>
                        <a:rPr kumimoji="0" lang="nl-NL" altLang="nl-NL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47688"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3pPr>
                      <a:lvl4pPr marL="1262063"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4pPr>
                      <a:lvl5pPr marL="1604963"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5pPr>
                      <a:lvl6pPr marL="20621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6pPr>
                      <a:lvl7pPr marL="25193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7pPr>
                      <a:lvl8pPr marL="29765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8pPr>
                      <a:lvl9pPr marL="34337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47688"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3pPr>
                      <a:lvl4pPr marL="1262063"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4pPr>
                      <a:lvl5pPr marL="1604963">
                        <a:lnSpc>
                          <a:spcPts val="2000"/>
                        </a:lnSpc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5pPr>
                      <a:lvl6pPr marL="20621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6pPr>
                      <a:lvl7pPr marL="25193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7pPr>
                      <a:lvl8pPr marL="29765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8pPr>
                      <a:lvl9pPr marL="3433763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defRPr sz="1300">
                          <a:solidFill>
                            <a:schemeClr val="bg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(was 40)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hthoek 4"/>
          <p:cNvSpPr/>
          <p:nvPr/>
        </p:nvSpPr>
        <p:spPr>
          <a:xfrm>
            <a:off x="1151544" y="432391"/>
            <a:ext cx="7380984" cy="720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Wettelijke normen– gezondheidskundige advieswaarden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7524328" y="2348856"/>
            <a:ext cx="1619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/>
              <a:t>WHO advieswaarden zijn 22 september 2021 aangescherpt </a:t>
            </a:r>
          </a:p>
        </p:txBody>
      </p:sp>
    </p:spTree>
    <p:extLst>
      <p:ext uri="{BB962C8B-B14F-4D97-AF65-F5344CB8AC3E}">
        <p14:creationId xmlns:p14="http://schemas.microsoft.com/office/powerpoint/2010/main" val="3499356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97D9E784-1DE0-449B-82C7-3FE3C1D6E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75832" cy="59089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820257-C27F-4DB0-98FD-D062D51BF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30E52A-F6DD-4E81-B1D4-F2FA491164A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52456" y="6025196"/>
            <a:ext cx="3484563" cy="631488"/>
          </a:xfrm>
        </p:spPr>
        <p:txBody>
          <a:bodyPr/>
          <a:lstStyle/>
          <a:p>
            <a:r>
              <a:rPr lang="nl-NL" dirty="0">
                <a:hlinkClick r:id="rId3"/>
              </a:rPr>
              <a:t>www.atlasleefomgeving.nl</a:t>
            </a:r>
            <a:endParaRPr lang="nl-NL" dirty="0"/>
          </a:p>
          <a:p>
            <a:r>
              <a:rPr lang="nl-NL" dirty="0"/>
              <a:t>PM2.5 jaargemiddelde 2019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B6BCE34-368D-45EA-8628-A4C65848DBD1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50FB588-9BA0-4DA5-9182-53924E3C44B1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63663" y="5908913"/>
            <a:ext cx="3987800" cy="890704"/>
          </a:xfrm>
        </p:spPr>
        <p:txBody>
          <a:bodyPr/>
          <a:lstStyle/>
          <a:p>
            <a:r>
              <a:rPr lang="nl-NL" sz="2000" dirty="0"/>
              <a:t>EU grenswaarde: 25 µg/m</a:t>
            </a:r>
            <a:r>
              <a:rPr lang="nl-NL" sz="2000" baseline="30000" dirty="0"/>
              <a:t>3</a:t>
            </a:r>
            <a:endParaRPr lang="nl-NL" sz="2000" dirty="0"/>
          </a:p>
          <a:p>
            <a:r>
              <a:rPr lang="nl-NL" sz="2000" dirty="0"/>
              <a:t>WHO advieswaarde: 5 µg/m</a:t>
            </a:r>
            <a:r>
              <a:rPr lang="nl-NL" sz="2000" baseline="30000" dirty="0"/>
              <a:t>3</a:t>
            </a:r>
          </a:p>
          <a:p>
            <a:r>
              <a:rPr lang="nl-NL" sz="2000" dirty="0"/>
              <a:t>Gemiddelde Uithoorn: 9,7 µg/m</a:t>
            </a:r>
            <a:r>
              <a:rPr lang="nl-NL" sz="2000" baseline="30000" dirty="0"/>
              <a:t>3</a:t>
            </a:r>
            <a:endParaRPr lang="nl-NL" sz="2000" dirty="0"/>
          </a:p>
          <a:p>
            <a:endParaRPr lang="nl-NL" dirty="0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DF92488-DF33-48A9-9A84-A5BA3C6A6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074E77FD-FAB2-4C2C-B91A-26B7664B0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 sz="1400" dirty="0">
              <a:solidFill>
                <a:schemeClr val="tx1"/>
              </a:solidFill>
            </a:endParaRP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0DA6D2D3-4DE3-43C2-9691-CB916494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nl-NL" altLang="nl-NL" sz="14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342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820257-C27F-4DB0-98FD-D062D51BF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30E52A-F6DD-4E81-B1D4-F2FA491164A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21460" y="5605483"/>
            <a:ext cx="3484563" cy="631488"/>
          </a:xfrm>
        </p:spPr>
        <p:txBody>
          <a:bodyPr/>
          <a:lstStyle/>
          <a:p>
            <a:r>
              <a:rPr lang="nl-NL" dirty="0">
                <a:hlinkClick r:id="rId2"/>
              </a:rPr>
              <a:t>www.atlasleefomgeving.nl</a:t>
            </a:r>
            <a:endParaRPr lang="nl-NL" dirty="0"/>
          </a:p>
          <a:p>
            <a:r>
              <a:rPr lang="nl-NL" dirty="0"/>
              <a:t>NO</a:t>
            </a:r>
            <a:r>
              <a:rPr lang="nl-NL" baseline="-25000" dirty="0"/>
              <a:t>2</a:t>
            </a:r>
            <a:r>
              <a:rPr lang="nl-NL" dirty="0"/>
              <a:t> jaargemiddelde 2019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B6BCE34-368D-45EA-8628-A4C65848DBD1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50FB588-9BA0-4DA5-9182-53924E3C44B1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482556" y="5581175"/>
            <a:ext cx="4410588" cy="890704"/>
          </a:xfrm>
        </p:spPr>
        <p:txBody>
          <a:bodyPr/>
          <a:lstStyle/>
          <a:p>
            <a:r>
              <a:rPr lang="nl-NL" sz="2000" dirty="0"/>
              <a:t>EU grenswaarde: 40 µg/m</a:t>
            </a:r>
            <a:r>
              <a:rPr lang="nl-NL" sz="2000" baseline="30000" dirty="0"/>
              <a:t>3</a:t>
            </a:r>
            <a:endParaRPr lang="nl-NL" sz="2000" dirty="0"/>
          </a:p>
          <a:p>
            <a:r>
              <a:rPr lang="nl-NL" sz="2000" dirty="0"/>
              <a:t>WHO advieswaarde: 10 µg/m</a:t>
            </a:r>
            <a:r>
              <a:rPr lang="nl-NL" sz="2000" baseline="30000" dirty="0"/>
              <a:t>3</a:t>
            </a:r>
          </a:p>
          <a:p>
            <a:r>
              <a:rPr lang="nl-NL" sz="2000" dirty="0"/>
              <a:t>Gemiddelde Uithoorn: 15,8 µg/m</a:t>
            </a:r>
            <a:r>
              <a:rPr lang="nl-NL" sz="2000" baseline="30000" dirty="0"/>
              <a:t>3</a:t>
            </a:r>
            <a:endParaRPr lang="nl-NL" dirty="0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DF92488-DF33-48A9-9A84-A5BA3C6A6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074E77FD-FAB2-4C2C-B91A-26B7664B0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 sz="1400">
              <a:solidFill>
                <a:schemeClr val="tx1"/>
              </a:solidFill>
            </a:endParaRP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0DA6D2D3-4DE3-43C2-9691-CB916494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2CBE5-2991-44BD-A243-669D3E6D7D94}" type="slidenum">
              <a:rPr lang="nl-NL" altLang="nl-NL" smtClean="0"/>
              <a:pPr>
                <a:defRPr/>
              </a:pPr>
              <a:t>5</a:t>
            </a:fld>
            <a:endParaRPr lang="nl-NL" altLang="nl-NL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83DBB9A-54C0-4678-B179-6469FC6DA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918"/>
            <a:ext cx="8442516" cy="545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5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3" name="Rectangle 23"/>
          <p:cNvSpPr>
            <a:spLocks noGrp="1" noChangeArrowheads="1"/>
          </p:cNvSpPr>
          <p:nvPr>
            <p:ph type="title"/>
          </p:nvPr>
        </p:nvSpPr>
        <p:spPr>
          <a:xfrm>
            <a:off x="971520" y="461946"/>
            <a:ext cx="6211372" cy="810108"/>
          </a:xfrm>
        </p:spPr>
        <p:txBody>
          <a:bodyPr/>
          <a:lstStyle/>
          <a:p>
            <a:r>
              <a:rPr lang="nl-NL" altLang="nl-NL" dirty="0"/>
              <a:t>UFP uitstoot van vliegverkeer</a:t>
            </a:r>
          </a:p>
        </p:txBody>
      </p:sp>
      <p:sp>
        <p:nvSpPr>
          <p:cNvPr id="1423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91496" y="1632101"/>
            <a:ext cx="8237537" cy="3593797"/>
          </a:xfrm>
        </p:spPr>
        <p:txBody>
          <a:bodyPr/>
          <a:lstStyle/>
          <a:p>
            <a:r>
              <a:rPr lang="nl-NL" altLang="nl-NL" sz="2000" dirty="0">
                <a:cs typeface="Arial" charset="0"/>
              </a:rPr>
              <a:t>Ultrafijn stof: &lt; 0,1 micrometer = 100 nanometer</a:t>
            </a:r>
          </a:p>
          <a:p>
            <a:r>
              <a:rPr lang="nl-NL" altLang="nl-NL" sz="2000" dirty="0">
                <a:cs typeface="Arial" charset="0"/>
              </a:rPr>
              <a:t>Ultrafijn stof (’UFP’) afkomstig van vliegverkeer is nóg kleiner (10-20 nm) dan UFP afkomstig van wegverkeer (50-70 nm)</a:t>
            </a:r>
          </a:p>
          <a:p>
            <a:r>
              <a:rPr lang="nl-NL" altLang="nl-NL" sz="2000" dirty="0">
                <a:cs typeface="Arial" charset="0"/>
              </a:rPr>
              <a:t>Hoge uitstoot vliegverkeer komt door het hoge zwavelgehalte in kerosine</a:t>
            </a:r>
          </a:p>
          <a:p>
            <a:r>
              <a:rPr lang="nl-NL" altLang="nl-NL" sz="2000" dirty="0">
                <a:cs typeface="Arial" charset="0"/>
              </a:rPr>
              <a:t>Vooral bij opstijgen veel uitstoot, ook bij taxiën, landen</a:t>
            </a:r>
          </a:p>
          <a:p>
            <a:endParaRPr lang="nl-NL" altLang="nl-NL" sz="2000" dirty="0">
              <a:cs typeface="Arial" charset="0"/>
            </a:endParaRPr>
          </a:p>
          <a:p>
            <a:r>
              <a:rPr lang="nl-NL" altLang="nl-NL" sz="2000" dirty="0">
                <a:cs typeface="Arial" charset="0"/>
              </a:rPr>
              <a:t>Verlagen S-gehalte in kerosine; minder vliegen </a:t>
            </a:r>
            <a:r>
              <a:rPr lang="nl-NL" altLang="nl-NL" sz="2000" dirty="0">
                <a:cs typeface="Arial" panose="020B0604020202020204" pitchFamily="34" charset="0"/>
              </a:rPr>
              <a:t>→ minder UFP uitstoot</a:t>
            </a:r>
            <a:endParaRPr lang="nl-NL" altLang="nl-NL" sz="1800" dirty="0">
              <a:cs typeface="Arial" charset="0"/>
            </a:endParaRPr>
          </a:p>
          <a:p>
            <a:endParaRPr lang="nl-NL" altLang="nl-NL" sz="1800" dirty="0">
              <a:cs typeface="Arial" charset="0"/>
            </a:endParaRPr>
          </a:p>
          <a:p>
            <a:pPr marL="0" indent="0">
              <a:buNone/>
            </a:pPr>
            <a:endParaRPr lang="nl-NL" altLang="nl-NL" sz="1800" dirty="0">
              <a:cs typeface="Arial" charset="0"/>
            </a:endParaRPr>
          </a:p>
          <a:p>
            <a:pPr marL="0" indent="0">
              <a:buNone/>
            </a:pPr>
            <a:r>
              <a:rPr lang="nl-NL" altLang="nl-NL" sz="2000" dirty="0">
                <a:cs typeface="Arial" charset="0"/>
              </a:rPr>
              <a:t>Wat zijn de gezondheidsrisico’s van UFP vliegverkeer? </a:t>
            </a:r>
          </a:p>
          <a:p>
            <a:pPr marL="0" indent="0">
              <a:buNone/>
            </a:pPr>
            <a:r>
              <a:rPr lang="nl-NL" altLang="nl-NL" sz="2000" dirty="0">
                <a:cs typeface="Arial" charset="0"/>
              </a:rPr>
              <a:t>Zowel van kortdurende als langdurige blootstelling</a:t>
            </a:r>
          </a:p>
          <a:p>
            <a:endParaRPr lang="nl-NL" altLang="nl-NL" sz="2000" dirty="0">
              <a:cs typeface="Arial" charset="0"/>
            </a:endParaRPr>
          </a:p>
          <a:p>
            <a:endParaRPr lang="nl-NL" altLang="nl-NL" sz="2000" dirty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nl-NL" altLang="nl-NL" sz="2000" dirty="0">
                <a:cs typeface="Arial" charset="0"/>
              </a:rPr>
              <a:t>RIVM onderzoek: in opdracht van Ministerie I&amp;W (2017-2022</a:t>
            </a:r>
            <a:r>
              <a:rPr lang="nl-NL" altLang="nl-NL" sz="1800" dirty="0">
                <a:cs typeface="Arial" charset="0"/>
              </a:rPr>
              <a:t>)</a:t>
            </a:r>
          </a:p>
          <a:p>
            <a:pPr>
              <a:buFont typeface="Wingdings" pitchFamily="2" charset="2"/>
              <a:buNone/>
            </a:pPr>
            <a:endParaRPr lang="nl-NL" altLang="nl-NL" sz="1800" dirty="0"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nl-NL" altLang="nl-NL" sz="1800" dirty="0">
              <a:cs typeface="Arial" charset="0"/>
            </a:endParaRPr>
          </a:p>
          <a:p>
            <a:pPr>
              <a:buNone/>
            </a:pPr>
            <a:r>
              <a:rPr lang="nl-NL" sz="1800" dirty="0">
                <a:hlinkClick r:id="rId2"/>
              </a:rPr>
              <a:t>https://www.rivm.nl/ultrafijn-stof/onderzoek-gezondheidsrisicos-schiphol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76" y="3879060"/>
            <a:ext cx="2175829" cy="126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369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B6418-00E3-460F-94D1-23D1297E8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C2230D8-34F8-441B-A860-56FF5A4D6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473" y="-102393"/>
            <a:ext cx="4705350" cy="5124450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799D78-24DD-4F15-A331-F50BDC6AEA58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559E089-07BF-4651-BBA9-1D9AA340E879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AE330FB-066C-4CBE-8E01-363C7173B78F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155533" y="5214016"/>
            <a:ext cx="2889333" cy="674816"/>
          </a:xfrm>
        </p:spPr>
        <p:txBody>
          <a:bodyPr/>
          <a:lstStyle/>
          <a:p>
            <a:pPr marL="0" indent="0">
              <a:buNone/>
            </a:pPr>
            <a:r>
              <a:rPr lang="nl-NL" sz="1800" i="1" dirty="0"/>
              <a:t>Bijdrage vliegverkeer aan UFP  (#/cm</a:t>
            </a:r>
            <a:r>
              <a:rPr lang="nl-NL" sz="1800" i="1" baseline="30000" dirty="0"/>
              <a:t>3</a:t>
            </a:r>
            <a:r>
              <a:rPr lang="nl-NL" sz="1800" i="1" dirty="0"/>
              <a:t>) 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F3BD2F0-1B95-468B-B86E-527383AF0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DC7AA7F8-1BDF-4378-9197-436FCDDD5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 sz="1400">
              <a:solidFill>
                <a:schemeClr val="tx1"/>
              </a:solidFill>
            </a:endParaRP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2B6287B2-5BE1-417A-BBA9-193D35A76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2CBE5-2991-44BD-A243-669D3E6D7D94}" type="slidenum">
              <a:rPr lang="nl-NL" altLang="nl-NL" smtClean="0"/>
              <a:pPr>
                <a:defRPr/>
              </a:pPr>
              <a:t>7</a:t>
            </a:fld>
            <a:endParaRPr lang="nl-NL" altLang="nl-NL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A5F0BCF-A235-43C1-8A77-334B635AA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333" y="4009628"/>
            <a:ext cx="2009775" cy="267652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73CB2B7-EC4A-48E0-B126-DF48E411F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701" y="132336"/>
            <a:ext cx="439102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57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42CADD2B-FA58-4E72-9A2F-B4760DE87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" y="1178700"/>
            <a:ext cx="6782948" cy="560225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A2EE0C9-93D6-4066-A992-C31AAF5F4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705" y="437089"/>
            <a:ext cx="2362200" cy="87630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288282A-9C5F-48C7-B2EF-493869CFC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532" y="311981"/>
            <a:ext cx="7921056" cy="506671"/>
          </a:xfrm>
        </p:spPr>
        <p:txBody>
          <a:bodyPr/>
          <a:lstStyle/>
          <a:p>
            <a:r>
              <a:rPr lang="nl-NL" sz="2800" dirty="0"/>
              <a:t>Samenvatting RIVM onderzoek:</a:t>
            </a:r>
            <a:br>
              <a:rPr lang="nl-NL" sz="2800" dirty="0"/>
            </a:br>
            <a:endParaRPr lang="nl-NL" sz="28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CD1F58-55DE-48F8-956E-51A9CF6B2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2EC505-0A76-4C52-BE50-3571B737C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ECAE6B-4F3D-48E8-BC21-4F8FC3261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324AFA6-1BFD-4E85-959B-741E6B38F026}"/>
              </a:ext>
            </a:extLst>
          </p:cNvPr>
          <p:cNvSpPr/>
          <p:nvPr/>
        </p:nvSpPr>
        <p:spPr>
          <a:xfrm>
            <a:off x="6614272" y="2708904"/>
            <a:ext cx="2591736" cy="830997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nl-NL" sz="1600" dirty="0"/>
              <a:t>https://www.rivm.nl/ultrafijn-stof/onderzoek-gezondheidsrisicos-schiphol</a:t>
            </a:r>
          </a:p>
        </p:txBody>
      </p:sp>
    </p:spTree>
    <p:extLst>
      <p:ext uri="{BB962C8B-B14F-4D97-AF65-F5344CB8AC3E}">
        <p14:creationId xmlns:p14="http://schemas.microsoft.com/office/powerpoint/2010/main" val="1660690110"/>
      </p:ext>
    </p:extLst>
  </p:cSld>
  <p:clrMapOvr>
    <a:masterClrMapping/>
  </p:clrMapOvr>
</p:sld>
</file>

<file path=ppt/theme/theme1.xml><?xml version="1.0" encoding="utf-8"?>
<a:theme xmlns:a="http://schemas.openxmlformats.org/drawingml/2006/main" name="Gemeente Amsterdam">
  <a:themeElements>
    <a:clrScheme name="Kleurenschema Gemeente Amsterdam">
      <a:dk1>
        <a:srgbClr val="000000"/>
      </a:dk1>
      <a:lt1>
        <a:srgbClr val="FFFFFF"/>
      </a:lt1>
      <a:dk2>
        <a:srgbClr val="000000"/>
      </a:dk2>
      <a:lt2>
        <a:srgbClr val="BEBEBE"/>
      </a:lt2>
      <a:accent1>
        <a:srgbClr val="FF0000"/>
      </a:accent1>
      <a:accent2>
        <a:srgbClr val="FF9100"/>
      </a:accent2>
      <a:accent3>
        <a:srgbClr val="FFE600"/>
      </a:accent3>
      <a:accent4>
        <a:srgbClr val="00A0E6"/>
      </a:accent4>
      <a:accent5>
        <a:srgbClr val="00A03C"/>
      </a:accent5>
      <a:accent6>
        <a:srgbClr val="E60082"/>
      </a:accent6>
      <a:hlink>
        <a:srgbClr val="000000"/>
      </a:hlink>
      <a:folHlink>
        <a:srgbClr val="000000"/>
      </a:folHlink>
    </a:clrScheme>
    <a:fontScheme name="Lettertype Gemeente Amsterdam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leurenschema Gemeente Amsterdam">
      <a:dk1>
        <a:srgbClr val="000000"/>
      </a:dk1>
      <a:lt1>
        <a:srgbClr val="FFFFFF"/>
      </a:lt1>
      <a:dk2>
        <a:srgbClr val="000000"/>
      </a:dk2>
      <a:lt2>
        <a:srgbClr val="BEBEBE"/>
      </a:lt2>
      <a:accent1>
        <a:srgbClr val="FF0000"/>
      </a:accent1>
      <a:accent2>
        <a:srgbClr val="FF9100"/>
      </a:accent2>
      <a:accent3>
        <a:srgbClr val="FFE600"/>
      </a:accent3>
      <a:accent4>
        <a:srgbClr val="00A0E6"/>
      </a:accent4>
      <a:accent5>
        <a:srgbClr val="00A03C"/>
      </a:accent5>
      <a:accent6>
        <a:srgbClr val="E60082"/>
      </a:accent6>
      <a:hlink>
        <a:srgbClr val="000000"/>
      </a:hlink>
      <a:folHlink>
        <a:srgbClr val="000000"/>
      </a:folHlink>
    </a:clrScheme>
    <a:fontScheme name="Lettertype Gemeente Amsterdam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leurenschema Gemeente Amsterdam">
      <a:dk1>
        <a:srgbClr val="000000"/>
      </a:dk1>
      <a:lt1>
        <a:srgbClr val="FFFFFF"/>
      </a:lt1>
      <a:dk2>
        <a:srgbClr val="000000"/>
      </a:dk2>
      <a:lt2>
        <a:srgbClr val="BEBEBE"/>
      </a:lt2>
      <a:accent1>
        <a:srgbClr val="FF0000"/>
      </a:accent1>
      <a:accent2>
        <a:srgbClr val="FF9100"/>
      </a:accent2>
      <a:accent3>
        <a:srgbClr val="FFE600"/>
      </a:accent3>
      <a:accent4>
        <a:srgbClr val="00A0E6"/>
      </a:accent4>
      <a:accent5>
        <a:srgbClr val="00A03C"/>
      </a:accent5>
      <a:accent6>
        <a:srgbClr val="E60082"/>
      </a:accent6>
      <a:hlink>
        <a:srgbClr val="000000"/>
      </a:hlink>
      <a:folHlink>
        <a:srgbClr val="000000"/>
      </a:folHlink>
    </a:clrScheme>
    <a:fontScheme name="Lettertype Gemeente Amsterdam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5918</TotalTime>
  <Words>321</Words>
  <Application>Microsoft Office PowerPoint</Application>
  <PresentationFormat>Diavoorstelling (4:3)</PresentationFormat>
  <Paragraphs>81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Corbel</vt:lpstr>
      <vt:lpstr>Times New Roman</vt:lpstr>
      <vt:lpstr>Wingdings</vt:lpstr>
      <vt:lpstr>Gemeente Amsterdam</vt:lpstr>
      <vt:lpstr> Luchtkwaliteit Uithoorn  Saskia van der Zee GGD Amsterdam,  Afdeling Leefomgeving svdzee@ggd.amsterdam.nl    </vt:lpstr>
      <vt:lpstr>Fijn stof en ultrafijn stof</vt:lpstr>
      <vt:lpstr>Wettelijk kader - gezondheid</vt:lpstr>
      <vt:lpstr>PowerPoint-presentatie</vt:lpstr>
      <vt:lpstr>PowerPoint-presentatie</vt:lpstr>
      <vt:lpstr>UFP uitstoot van vliegverkeer</vt:lpstr>
      <vt:lpstr>PowerPoint-presentatie</vt:lpstr>
      <vt:lpstr>Samenvatting RIVM onderzoek: </vt:lpstr>
    </vt:vector>
  </TitlesOfParts>
  <Company>Gemeente Amsterdam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</dc:title>
  <dc:creator>Gemeente Amsterdam</dc:creator>
  <dc:description>Sjabloonversie 1.1 - 6 juni 2014_x000d_
Sjablonen: www.joulesunlimited.nl</dc:description>
  <cp:lastModifiedBy>Zee, Saskia van der</cp:lastModifiedBy>
  <cp:revision>1285</cp:revision>
  <cp:lastPrinted>2016-01-13T13:06:27Z</cp:lastPrinted>
  <dcterms:created xsi:type="dcterms:W3CDTF">2011-05-31T09:43:02Z</dcterms:created>
  <dcterms:modified xsi:type="dcterms:W3CDTF">2022-12-13T15:54:49Z</dcterms:modified>
</cp:coreProperties>
</file>